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48D7-D7F9-44F5-84ED-4833A32962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6174-CCE3-4253-B026-9C9E556E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animationfactory.com/en/search/close-up.mc?&amp;oid=4969556&amp;s=1&amp;sc=1&amp;st=35&amp;q=extreme%20conditions&amp;spage=1&amp;hoid=d91ffe2a7d92b68b0ff1fd359fb6445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chantedlearning.com/subjects/protists/labelamoeba/" TargetMode="External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hyperlink" Target="http://www.animationfactory.com/en/search/close-up.mc?&amp;oid=4965888&amp;s=1&amp;sc=1&amp;st=2&amp;q=amoeba&amp;spage=1&amp;hoid=d3bfdc5869b0c8ea9700918f19f33af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10" Type="http://schemas.openxmlformats.org/officeDocument/2006/relationships/image" Target="../media/image16.gif"/><Relationship Id="rId4" Type="http://schemas.openxmlformats.org/officeDocument/2006/relationships/image" Target="../media/image11.gi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all livin</a:t>
            </a:r>
            <a:r>
              <a:rPr lang="en-US" dirty="0" smtClean="0"/>
              <a:t>g things have in common?</a:t>
            </a:r>
          </a:p>
          <a:p>
            <a:endParaRPr lang="en-US" dirty="0"/>
          </a:p>
          <a:p>
            <a:r>
              <a:rPr lang="en-US" dirty="0" smtClean="0"/>
              <a:t>What is homeostasis?</a:t>
            </a:r>
          </a:p>
          <a:p>
            <a:endParaRPr lang="en-US" dirty="0"/>
          </a:p>
          <a:p>
            <a:r>
              <a:rPr lang="en-US" dirty="0" smtClean="0"/>
              <a:t>What is a </a:t>
            </a:r>
            <a:r>
              <a:rPr lang="en-US" smtClean="0"/>
              <a:t>control group?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3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/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 Ecological/Economic Importance:  Plants are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exponentially more complex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compared to algae, but perform many of the same ecological roles (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production, base of food web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  Plants are also used for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numerous products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such as clothing (cotton), paper, medicine (aspirin), and lumber.</a:t>
            </a:r>
          </a:p>
          <a:p>
            <a:pPr marL="2336800" lvl="4" indent="-508000" eaLnBrk="1" hangingPunct="1"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5476" name="Picture 4" descr="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05200"/>
            <a:ext cx="18462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>
            <a:normAutofit fontScale="92500" lnSpcReduction="20000"/>
          </a:bodyPr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E. Kingdom Fungi 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1. Cellular Structure: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Eukaryotic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with cell wall,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mostly multicellular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(mushroom) with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some unicellular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(yeast)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2. Metabolism: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a. Food getting: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Heterotrophic with 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extracellular digestion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(fungi secrete 	digestive enzymes and absorb nutrients 	across the cell wall)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b. Cellular energy:  Some utilize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		respiration for the production of ATP 	(mushrooms), some are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anaerobic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	(yeast).</a:t>
            </a:r>
          </a:p>
        </p:txBody>
      </p:sp>
      <p:pic>
        <p:nvPicPr>
          <p:cNvPr id="106500" name="Picture 4" descr="image?id=11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4295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762000" y="4800600"/>
            <a:ext cx="30480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Microsoft Sans Serif" pitchFamily="34" charset="0"/>
              </a:rPr>
              <a:t>Bird’s Nest Fungi</a:t>
            </a:r>
          </a:p>
        </p:txBody>
      </p:sp>
      <p:pic>
        <p:nvPicPr>
          <p:cNvPr id="106503" name="Picture 7" descr="fungi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37147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9" descr="fungi-externalAnat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42767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11" descr="31-01-FungalMycelia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43000"/>
            <a:ext cx="7058025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/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3. Reproduction:  May be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asexual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budding in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yeast and spore production in other fungi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), or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sexual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spore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4. Ecological/Economic Importance:  Fungi are important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decomposers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   Fungi can be beneficial to humans (ex. used to make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food and alcohol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), or harmful (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cause diseases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such as ring worm and athletes foot)</a:t>
            </a:r>
          </a:p>
        </p:txBody>
      </p:sp>
      <p:pic>
        <p:nvPicPr>
          <p:cNvPr id="107524" name="Picture 4" descr="bud-717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33875"/>
            <a:ext cx="3743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Puffball fungi emitting spores by Les Clar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52900"/>
            <a:ext cx="4000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digestion-by-hyp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84010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>
            <a:normAutofit fontScale="92500" lnSpcReduction="10000"/>
          </a:bodyPr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F. Kingdom Animalia 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1. Cellular Structure: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Eukaryotic with no cell wall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,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all are multicellular</a:t>
            </a:r>
            <a:endParaRPr lang="en-US" sz="280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2. Metabolism: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a. Food getting:  All are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heterotrophic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	and have diverse methods for acquiring 	food.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b. Cellular energy:  All utilize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	respiration for the production of ATP but 	some specialized cells can convert to 	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anaerobic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respiration when oxygen is 	scarce</a:t>
            </a:r>
          </a:p>
        </p:txBody>
      </p:sp>
      <p:pic>
        <p:nvPicPr>
          <p:cNvPr id="108548" name="Picture 4" descr="2-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1947863"/>
            <a:ext cx="4676775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/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3. Reproduction:  All animals reproduce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sexually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(egg and sperm), but some simple animals may also reproduce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asexually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(fragmentation in sponges, regeneration in worms)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4. Ecological/Economic Importance:  Animals are important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consumers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in food webs.  Animals may be beneficial to humans (ex.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foods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 or harmful (ex. worms may cause 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disease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</a:t>
            </a:r>
          </a:p>
        </p:txBody>
      </p:sp>
      <p:pic>
        <p:nvPicPr>
          <p:cNvPr id="110596" name="Picture 4" descr="zyg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533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17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6 Kingdoms</a:t>
            </a:r>
          </a:p>
        </p:txBody>
      </p:sp>
      <p:graphicFrame>
        <p:nvGraphicFramePr>
          <p:cNvPr id="31806" name="Group 62"/>
          <p:cNvGraphicFramePr>
            <a:graphicFrameLocks noGrp="1"/>
          </p:cNvGraphicFramePr>
          <p:nvPr/>
        </p:nvGraphicFramePr>
        <p:xfrm>
          <a:off x="0" y="990600"/>
          <a:ext cx="8991600" cy="5638800"/>
        </p:xfrm>
        <a:graphic>
          <a:graphicData uri="http://schemas.openxmlformats.org/drawingml/2006/table">
            <a:tbl>
              <a:tblPr/>
              <a:tblGrid>
                <a:gridCol w="1035050"/>
                <a:gridCol w="1231900"/>
                <a:gridCol w="1485900"/>
                <a:gridCol w="1563688"/>
                <a:gridCol w="2379662"/>
                <a:gridCol w="1295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Body 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Food-getting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Prokaryotic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Autotrophic or Heterotrophic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Asexual – binary fission; “Sexual” - conjugation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Archae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Prokaryotic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Unicellular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Autotrophic or Heterotrophic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Asexual – binary fission; “Sexual” - conjugation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Extreme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Unicellular or Multicellular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Autotrophic or Heterotrophic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Asexual – budding, binary fission, fragmentation;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“Sexual” - conjugation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Algae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Protozoa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Slime mold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Autotrophic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Asexual – vegetative propagation, spores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Sexual - seeds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Oak tree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Unicellular or Multicellular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Heterotrophic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Asexual – budding, spores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Mushroom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Heterotrophic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Asexual – regeneration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Mammal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Socrative.com</a:t>
            </a:r>
          </a:p>
          <a:p>
            <a:endParaRPr lang="en-US" dirty="0"/>
          </a:p>
          <a:p>
            <a:r>
              <a:rPr lang="en-US" dirty="0" smtClean="0"/>
              <a:t>QPLFCPSNG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>
            <a:normAutofit fontScale="92500" lnSpcReduction="20000"/>
          </a:bodyPr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III. Why am I not a fungus?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A. Kingdom Bacteria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1. Cellular Structure: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Prokaryotic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with 	cell wall,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unicellular</a:t>
            </a:r>
            <a:endParaRPr lang="en-US" sz="280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2. Metabolism: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	a. Food getting:  Very diverse – 			some are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photosynthetic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, some are 		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chemosynthetic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and some are 			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heterotrophic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, taking in food by 			active transport.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	b. Cellular energy:  Some are 			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for the production of ATP, 			some are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anaerobic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</a:t>
            </a:r>
          </a:p>
        </p:txBody>
      </p:sp>
      <p:pic>
        <p:nvPicPr>
          <p:cNvPr id="97286" name="Picture 6" descr="slide0009_image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52563"/>
            <a:ext cx="69342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/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3. Reproduction:  Mostly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asexual through binary fission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; may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exchange DNA using a process called conjugation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4. Ecological/Economic Importance:  Bacteria are important to the environment because they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drive the nitrogen cycle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and are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decomposers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  Bacteria can be beneficial to humans (ex.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useful in making foods such as yogurt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 or harmful (ex.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some may cause disease such as syphilis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</a:t>
            </a:r>
          </a:p>
        </p:txBody>
      </p:sp>
      <p:pic>
        <p:nvPicPr>
          <p:cNvPr id="98309" name="Picture 5" descr="06-11_binaryfissio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1628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 descr="conjugation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31913"/>
            <a:ext cx="60960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752600" y="228600"/>
            <a:ext cx="5638800" cy="946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Microsoft Sans Serif" pitchFamily="34" charset="0"/>
              </a:rPr>
              <a:t>WARNING- X-Rated Image of Bacteria Sexually Reproducing</a:t>
            </a:r>
          </a:p>
        </p:txBody>
      </p:sp>
      <p:pic>
        <p:nvPicPr>
          <p:cNvPr id="98314" name="Picture 10" descr="320px-Nitrogen_Cy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46138"/>
            <a:ext cx="60198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990600" y="304800"/>
            <a:ext cx="9448800" cy="5029200"/>
          </a:xfrm>
        </p:spPr>
        <p:txBody>
          <a:bodyPr>
            <a:normAutofit fontScale="92500" lnSpcReduction="20000"/>
          </a:bodyPr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B. Kingdom Archaea (Extreme bacteria!)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1. Cellular Structure: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Prokaryotic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with cell wall, unicellular (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different chemicals in cell wall than Kingdom Bacteria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2. Metabolism: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a.Food getting: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Very diverse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– some are   	photosynthetic, some are 	chemosynthetic and some are 	heterotrophic, taking in food by active 	transport.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b. Cellular energy:  Some are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for 	the production of ATP, some are 	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anaerobic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0" y="4572000"/>
            <a:ext cx="1447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latin typeface="Microsoft Sans Serif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Microsoft Sans Serif" pitchFamily="34" charset="0"/>
              </a:rPr>
              <a:t>Aerobic = Oxygen used</a:t>
            </a:r>
          </a:p>
          <a:p>
            <a:pPr eaLnBrk="0" hangingPunct="0">
              <a:spcBef>
                <a:spcPct val="50000"/>
              </a:spcBef>
            </a:pPr>
            <a:endParaRPr lang="en-US" sz="1600">
              <a:latin typeface="Microsoft Sans Serif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Microsoft Sans Serif" pitchFamily="34" charset="0"/>
              </a:rPr>
              <a:t>Anaerobic = No oxygen used</a:t>
            </a:r>
          </a:p>
        </p:txBody>
      </p:sp>
      <p:pic>
        <p:nvPicPr>
          <p:cNvPr id="99339" name="Picture 11" descr="Man Skydivin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1" name="Picture 13" descr="cellul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963613"/>
            <a:ext cx="6248400" cy="4772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/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3. Reproduction:  Mostly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asexual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through binary fission; may exchange DNA using a process called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conjugation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4. Distinguishing habitats:  They are all classified as “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extremophiles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” – they live in extreme environments such as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thermal vents, swamps, guts of animals, and areas of high salinity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 </a:t>
            </a:r>
          </a:p>
        </p:txBody>
      </p:sp>
      <p:pic>
        <p:nvPicPr>
          <p:cNvPr id="100356" name="Picture 4" descr="Giant tortoise and thermal vent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34290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 descr="Human gastrointestinal 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19600"/>
            <a:ext cx="17383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 descr="fartto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3276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295400" y="762000"/>
            <a:ext cx="9448800" cy="5029200"/>
          </a:xfrm>
        </p:spPr>
        <p:txBody>
          <a:bodyPr>
            <a:normAutofit fontScale="92500" lnSpcReduction="10000"/>
          </a:bodyPr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C. Kingdom Protista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1. Cellular Structure: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Eukaryotic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(some with cell wall and some without),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some are unicellular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(amoeba) and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some are multicellular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(seaweed)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2. Metabolism: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a. Food getting:  Very diverse – some are 	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photosynthetic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(plant-like), and some are 	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heterotrophic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(animal-like), taking in food 	by active transport.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b. Cellular energy:  All utilize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	respiration for the production of ATP.</a:t>
            </a:r>
          </a:p>
        </p:txBody>
      </p:sp>
      <p:pic>
        <p:nvPicPr>
          <p:cNvPr id="101380" name="Picture 4" descr="Amoeba Movin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 descr="parmecium az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5276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8" descr="ambaoil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9878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6" name="Picture 10" descr="Eugle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40125"/>
            <a:ext cx="29718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8" name="Picture 12" descr="para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1676400"/>
            <a:ext cx="25908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0" name="Picture 14" descr="amoeb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219200"/>
            <a:ext cx="4724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2" name="Picture 16" descr="euglena movi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3124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/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3. Reproduction: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Asexual through binary fission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(in animal-like protists) and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fragmentation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(in plant-like protists). Some may exchange DNA though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conjugation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(sexual).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4. Ecological/Economic Importance:</a:t>
            </a:r>
            <a:endParaRPr lang="en-US" sz="2800" u="sng" smtClean="0"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a.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Plant-like protists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(commonly called 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algae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 are the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primary producers of oxygen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used for cellular respiration.  They are also the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producers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that form the base of all aquatic food webs. </a:t>
            </a:r>
          </a:p>
        </p:txBody>
      </p:sp>
      <p:pic>
        <p:nvPicPr>
          <p:cNvPr id="102404" name="Picture 4" descr="paramdivi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7257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diat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8" descr="team_redt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 descr="Slid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858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2" descr="energy_pyram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85800"/>
            <a:ext cx="7696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" name="Picture 14" descr="Prot016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762000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/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b.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Animal-like protists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(commonly called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protozoans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) are important 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primary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consumers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in aquatic food webs.  Many protozoans also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cause diseases</a:t>
            </a:r>
            <a:r>
              <a:rPr lang="en-US" sz="28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such as malaria.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c. A specialized group of protists called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slime molds are important decomposers</a:t>
            </a:r>
            <a:r>
              <a:rPr lang="en-US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. </a:t>
            </a:r>
          </a:p>
        </p:txBody>
      </p:sp>
      <p:pic>
        <p:nvPicPr>
          <p:cNvPr id="103428" name="Picture 4" descr="Schematic of Malaria Life&#10;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6005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plasmodium-slime-mould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7143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 descr="IMG_2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90207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 descr="IMG_23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9600"/>
            <a:ext cx="7848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066800" y="304800"/>
            <a:ext cx="9448800" cy="5029200"/>
          </a:xfrm>
        </p:spPr>
        <p:txBody>
          <a:bodyPr>
            <a:normAutofit fontScale="92500" lnSpcReduction="10000"/>
          </a:bodyPr>
          <a:lstStyle/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D. Kingdom Plantae 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1. Cellular Structure: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Eukaryotic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with cell wall,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all multicellular</a:t>
            </a:r>
            <a:endParaRPr lang="en-US" sz="280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2. Metabolism: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a. Food getting: 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All are photosynthetic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	(autotrophic).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	b. Cellular energy:  All utilize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aerobic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	respiration for the production of ATP.</a:t>
            </a:r>
          </a:p>
          <a:p>
            <a:pPr marL="2336800" lvl="4" indent="-508000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	3. Reproduction:  All reproduce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sexually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(using sperm and egg or spores); may reproduce </a:t>
            </a:r>
            <a:r>
              <a:rPr lang="en-US" sz="28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asexually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(using vegetative propagation or spores)</a:t>
            </a:r>
          </a:p>
        </p:txBody>
      </p:sp>
      <p:pic>
        <p:nvPicPr>
          <p:cNvPr id="104454" name="Picture 6" descr="plant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542448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 descr="polncy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6248400" cy="53768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4458" name="Picture 10" descr="tub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7543800" cy="366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219200" y="4953000"/>
            <a:ext cx="62484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Microsoft Sans Serif" pitchFamily="34" charset="0"/>
              </a:rPr>
              <a:t>Each one of these buds can develop into a new plant next year. In fact a whole row of potato plants can be started from just one good tuber. </a:t>
            </a:r>
            <a:br>
              <a:rPr lang="en-US" sz="2000">
                <a:latin typeface="Microsoft Sans Serif" pitchFamily="34" charset="0"/>
              </a:rPr>
            </a:br>
            <a:endParaRPr lang="en-US" sz="2000">
              <a:latin typeface="Microsoft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638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Microsoft Sans Serif</vt:lpstr>
      <vt:lpstr>Office Theme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6 Kingdoms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Adam, Kendra</cp:lastModifiedBy>
  <cp:revision>6</cp:revision>
  <dcterms:created xsi:type="dcterms:W3CDTF">2014-03-18T14:35:44Z</dcterms:created>
  <dcterms:modified xsi:type="dcterms:W3CDTF">2016-04-06T10:27:24Z</dcterms:modified>
</cp:coreProperties>
</file>