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5"/>
  </p:notesMasterIdLst>
  <p:sldIdLst>
    <p:sldId id="276"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7" r:id="rId23"/>
    <p:sldId id="275" r:id="rId24"/>
  </p:sldIdLst>
  <p:sldSz cx="9144000" cy="6858000" type="screen4x3"/>
  <p:notesSz cx="6858000" cy="9296400"/>
  <p:embeddedFontLst>
    <p:embeddedFont>
      <p:font typeface="Allerta" panose="020B0604020202020204" charset="0"/>
      <p:regular r:id="rId26"/>
    </p:embeddedFont>
    <p:embeddedFont>
      <p:font typeface="Quattrocento"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2420" cy="465138"/>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4"/>
          <p:cNvSpPr txBox="1">
            <a:spLocks noGrp="1"/>
          </p:cNvSpPr>
          <p:nvPr>
            <p:ph type="dt" idx="10"/>
          </p:nvPr>
        </p:nvSpPr>
        <p:spPr>
          <a:xfrm>
            <a:off x="3884026" y="0"/>
            <a:ext cx="2972420" cy="465138"/>
          </a:xfrm>
          <a:prstGeom prst="rect">
            <a:avLst/>
          </a:prstGeom>
          <a:noFill/>
          <a:ln>
            <a:noFill/>
          </a:ln>
        </p:spPr>
        <p:txBody>
          <a:bodyPr lIns="91425" tIns="91425" rIns="91425" bIns="91425" anchor="t" anchorCtr="0"/>
          <a:lstStyle>
            <a:lvl1pPr marL="0" marR="0" lvl="0" indent="0" algn="r" rtl="0">
              <a:spcBef>
                <a:spcPts val="0"/>
              </a:spcBef>
              <a:defRPr sz="12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 name="Shape 5"/>
          <p:cNvSpPr>
            <a:spLocks noGrp="1" noRot="1" noChangeAspect="1"/>
          </p:cNvSpPr>
          <p:nvPr>
            <p:ph type="sldImg" idx="3"/>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6420" y="4416426"/>
            <a:ext cx="5485157" cy="4183063"/>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0" y="8829675"/>
            <a:ext cx="2972420" cy="465138"/>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 name="Shape 8"/>
          <p:cNvSpPr txBox="1">
            <a:spLocks noGrp="1"/>
          </p:cNvSpPr>
          <p:nvPr>
            <p:ph type="sldNum" idx="12"/>
          </p:nvPr>
        </p:nvSpPr>
        <p:spPr>
          <a:xfrm>
            <a:off x="3884026" y="8829675"/>
            <a:ext cx="2972420" cy="465138"/>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p>
          <a:p>
            <a:pPr marL="0" marR="0" lvl="1" indent="0" algn="l" rtl="0">
              <a:spcBef>
                <a:spcPts val="0"/>
              </a:spcBef>
            </a:pPr>
            <a:endParaRPr/>
          </a:p>
          <a:p>
            <a:pPr marL="0" marR="0" lvl="2" indent="0" algn="l" rtl="0">
              <a:spcBef>
                <a:spcPts val="0"/>
              </a:spcBef>
            </a:pPr>
            <a:endParaRPr/>
          </a:p>
          <a:p>
            <a:pPr marL="0" marR="0" lvl="3" indent="0" algn="l" rtl="0">
              <a:spcBef>
                <a:spcPts val="0"/>
              </a:spcBef>
            </a:pPr>
            <a:endParaRPr/>
          </a:p>
          <a:p>
            <a:pPr marL="0" marR="0" lvl="4" indent="0" algn="l" rtl="0">
              <a:spcBef>
                <a:spcPts val="0"/>
              </a:spcBef>
            </a:pPr>
            <a:endParaRPr/>
          </a:p>
          <a:p>
            <a:pPr marL="0" marR="0" lvl="5" indent="0" algn="l" rtl="0">
              <a:spcBef>
                <a:spcPts val="0"/>
              </a:spcBef>
            </a:pPr>
            <a:endParaRPr/>
          </a:p>
          <a:p>
            <a:pPr marL="0" marR="0" lvl="6" indent="0" algn="l" rtl="0">
              <a:spcBef>
                <a:spcPts val="0"/>
              </a:spcBef>
            </a:pPr>
            <a:endParaRPr/>
          </a:p>
          <a:p>
            <a:pPr marL="0" marR="0" lvl="7" indent="0" algn="l" rtl="0">
              <a:spcBef>
                <a:spcPts val="0"/>
              </a:spcBef>
            </a:pPr>
            <a:endParaRPr/>
          </a:p>
          <a:p>
            <a:pPr marL="0" marR="0" lvl="8" indent="0" algn="l" rtl="0">
              <a:spcBef>
                <a:spcPts val="0"/>
              </a:spcBef>
            </a:pPr>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123" name="Shape 12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199" name="Shape 19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220" name="Shape 22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sldNum" idx="12"/>
          </p:nvPr>
        </p:nvSpPr>
        <p:spPr>
          <a:xfrm>
            <a:off x="3884026" y="8829675"/>
            <a:ext cx="2972420"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
        <p:nvSpPr>
          <p:cNvPr id="243" name="Shape 24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4" name="Shape 244"/>
          <p:cNvSpPr txBox="1">
            <a:spLocks noGrp="1"/>
          </p:cNvSpPr>
          <p:nvPr>
            <p:ph type="body" idx="1"/>
          </p:nvPr>
        </p:nvSpPr>
        <p:spPr>
          <a:xfrm>
            <a:off x="686420" y="4416426"/>
            <a:ext cx="5485157" cy="4183063"/>
          </a:xfrm>
          <a:prstGeom prst="rect">
            <a:avLst/>
          </a:prstGeom>
          <a:noFill/>
          <a:ln>
            <a:noFill/>
          </a:ln>
        </p:spPr>
        <p:txBody>
          <a:bodyPr lIns="91425" tIns="45700" rIns="91425" bIns="45700" anchor="t" anchorCtr="0">
            <a:noAutofit/>
          </a:bodyPr>
          <a:lstStyle/>
          <a:p>
            <a:pPr lvl="0">
              <a:spcBef>
                <a:spcPts val="0"/>
              </a:spcBef>
              <a:buNone/>
            </a:pPr>
            <a:r>
              <a:rPr lang="en-US" sz="1800" b="0" i="0" u="none" strike="noStrike" cap="none"/>
              <a:t>Makes no sense without caption in book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262" name="Shape 26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280" name="Shape 28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286" name="Shape 28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294" name="Shape 29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302" name="Shape 30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308" name="Shape 30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314" name="Shape 31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131" name="Shape 13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138" name="Shape 13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145" name="Shape 14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151" name="Shape 15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158" name="Shape 15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179" name="Shape 17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185" name="Shape 18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6420" y="4416426"/>
            <a:ext cx="5485157" cy="4183063"/>
          </a:xfrm>
          <a:prstGeom prst="rect">
            <a:avLst/>
          </a:prstGeom>
        </p:spPr>
        <p:txBody>
          <a:bodyPr lIns="91425" tIns="91425" rIns="91425" bIns="91425" anchor="ctr" anchorCtr="0">
            <a:noAutofit/>
          </a:bodyPr>
          <a:lstStyle/>
          <a:p>
            <a:pPr lvl="0">
              <a:spcBef>
                <a:spcPts val="0"/>
              </a:spcBef>
              <a:buNone/>
            </a:pPr>
            <a:endParaRPr/>
          </a:p>
        </p:txBody>
      </p:sp>
      <p:sp>
        <p:nvSpPr>
          <p:cNvPr id="192" name="Shape 19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22029" y="1371600"/>
            <a:ext cx="8229600" cy="1828800"/>
          </a:xfrm>
          <a:prstGeom prst="rect">
            <a:avLst/>
          </a:prstGeom>
          <a:noFill/>
          <a:ln>
            <a:noFill/>
          </a:ln>
        </p:spPr>
        <p:txBody>
          <a:bodyPr lIns="91425" tIns="91425" rIns="91425" bIns="91425" anchor="b" anchorCtr="0"/>
          <a:lstStyle>
            <a:lvl1pPr marL="0" marR="0" lvl="0" indent="0" algn="ctr" rtl="0">
              <a:spcBef>
                <a:spcPts val="0"/>
              </a:spcBef>
              <a:buClr>
                <a:srgbClr val="F3E5AF"/>
              </a:buClr>
              <a:buFont typeface="Allerta"/>
              <a:buNone/>
              <a:defRPr sz="4800" b="1" i="0" u="none" strike="noStrike" cap="small">
                <a:solidFill>
                  <a:srgbClr val="F3E5AF"/>
                </a:solidFill>
                <a:latin typeface="Allerta"/>
                <a:ea typeface="Allerta"/>
                <a:cs typeface="Allerta"/>
                <a:sym typeface="Allerta"/>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7" name="Shape 17"/>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18" name="Shape 18"/>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19" name="Shape 19"/>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solidFill>
                <a:srgbClr val="BBBBBB"/>
              </a:solidFill>
              <a:latin typeface="Quattrocento"/>
              <a:ea typeface="Quattrocento"/>
              <a:cs typeface="Quattrocento"/>
              <a:sym typeface="Quattrocento"/>
            </a:endParaRPr>
          </a:p>
          <a:p>
            <a:pPr marL="457200" marR="0" lvl="1" indent="0" algn="l" rtl="0">
              <a:spcBef>
                <a:spcPts val="0"/>
              </a:spcBef>
            </a:pPr>
            <a:endParaRPr sz="1800" b="0" i="0" u="none" strike="noStrike" cap="none">
              <a:solidFill>
                <a:schemeClr val="lt1"/>
              </a:solidFill>
              <a:latin typeface="Quattrocento"/>
              <a:ea typeface="Quattrocento"/>
              <a:cs typeface="Quattrocento"/>
              <a:sym typeface="Quattrocento"/>
            </a:endParaRPr>
          </a:p>
          <a:p>
            <a:pPr marL="914400" marR="0" lvl="2"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371600" marR="0" lvl="3"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828800" marR="0" lvl="4"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286000" marR="0" lvl="5"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743200" marR="0" lvl="6"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200400" marR="0" lvl="7"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657600" marR="0" lvl="8" indent="0" algn="l" rtl="0">
              <a:spcBef>
                <a:spcPts val="0"/>
              </a:spcBef>
            </a:pPr>
            <a:endParaRPr sz="1800" b="0" i="0" u="none" strike="noStrike" cap="none">
              <a:solidFill>
                <a:schemeClr val="lt1"/>
              </a:solidFill>
              <a:latin typeface="Quattrocento"/>
              <a:ea typeface="Quattrocento"/>
              <a:cs typeface="Quattrocento"/>
              <a:sym typeface="Quattrocento"/>
            </a:endParaRPr>
          </a:p>
        </p:txBody>
      </p:sp>
      <p:sp>
        <p:nvSpPr>
          <p:cNvPr id="20" name="Shape 20"/>
          <p:cNvSpPr txBox="1">
            <a:spLocks noGrp="1"/>
          </p:cNvSpPr>
          <p:nvPr>
            <p:ph type="subTitle" idx="1"/>
          </p:nvPr>
        </p:nvSpPr>
        <p:spPr>
          <a:xfrm>
            <a:off x="1371600" y="3331698"/>
            <a:ext cx="6400799" cy="1752600"/>
          </a:xfrm>
          <a:prstGeom prst="rect">
            <a:avLst/>
          </a:prstGeom>
          <a:noFill/>
          <a:ln>
            <a:noFill/>
          </a:ln>
        </p:spPr>
        <p:txBody>
          <a:bodyPr lIns="91425" tIns="91425" rIns="91425" bIns="91425" anchor="t" anchorCtr="0"/>
          <a:lstStyle>
            <a:lvl1pPr marL="0" marR="0" lvl="0" indent="0" algn="ctr" rtl="0">
              <a:spcBef>
                <a:spcPts val="560"/>
              </a:spcBef>
              <a:buClr>
                <a:srgbClr val="FAFAFA"/>
              </a:buClr>
              <a:buFont typeface="Quattrocento"/>
              <a:buNone/>
              <a:defRPr sz="2800" b="0" i="0" u="none" strike="noStrike" cap="none">
                <a:solidFill>
                  <a:schemeClr val="lt1"/>
                </a:solidFill>
                <a:latin typeface="Quattrocento"/>
                <a:ea typeface="Quattrocento"/>
                <a:cs typeface="Quattrocento"/>
                <a:sym typeface="Quattrocento"/>
              </a:defRPr>
            </a:lvl1pPr>
            <a:lvl2pPr marL="457200" marR="0" lvl="1" indent="0" algn="ctr" rtl="0">
              <a:spcBef>
                <a:spcPts val="480"/>
              </a:spcBef>
              <a:buClr>
                <a:schemeClr val="lt1"/>
              </a:buClr>
              <a:buFont typeface="Quattrocento"/>
              <a:buNone/>
              <a:defRPr sz="2400" b="0" i="0" u="none" strike="noStrike" cap="none">
                <a:solidFill>
                  <a:schemeClr val="lt1"/>
                </a:solidFill>
                <a:latin typeface="Quattrocento"/>
                <a:ea typeface="Quattrocento"/>
                <a:cs typeface="Quattrocento"/>
                <a:sym typeface="Quattrocento"/>
              </a:defRPr>
            </a:lvl2pPr>
            <a:lvl3pPr marL="914400" marR="0" lvl="2" indent="0" algn="ctr" rtl="0">
              <a:spcBef>
                <a:spcPts val="440"/>
              </a:spcBef>
              <a:buClr>
                <a:schemeClr val="lt1"/>
              </a:buClr>
              <a:buFont typeface="Quattrocento"/>
              <a:buNone/>
              <a:defRPr sz="2200" b="0" i="0" u="none" strike="noStrike" cap="none">
                <a:solidFill>
                  <a:schemeClr val="lt1"/>
                </a:solidFill>
                <a:latin typeface="Quattrocento"/>
                <a:ea typeface="Quattrocento"/>
                <a:cs typeface="Quattrocento"/>
                <a:sym typeface="Quattrocento"/>
              </a:defRPr>
            </a:lvl3pPr>
            <a:lvl4pPr marL="1371600" marR="0" lvl="3" indent="0" algn="ctr" rtl="0">
              <a:spcBef>
                <a:spcPts val="400"/>
              </a:spcBef>
              <a:buClr>
                <a:schemeClr val="lt1"/>
              </a:buClr>
              <a:buFont typeface="Quattrocento"/>
              <a:buNone/>
              <a:defRPr sz="2000" b="0" i="0" u="none" strike="noStrike" cap="none">
                <a:solidFill>
                  <a:schemeClr val="lt1"/>
                </a:solidFill>
                <a:latin typeface="Quattrocento"/>
                <a:ea typeface="Quattrocento"/>
                <a:cs typeface="Quattrocento"/>
                <a:sym typeface="Quattrocento"/>
              </a:defRPr>
            </a:lvl4pPr>
            <a:lvl5pPr marL="1828800" marR="0" lvl="4" indent="0" algn="ctr" rtl="0">
              <a:spcBef>
                <a:spcPts val="400"/>
              </a:spcBef>
              <a:buClr>
                <a:schemeClr val="lt1"/>
              </a:buClr>
              <a:buFont typeface="Quattrocento"/>
              <a:buNone/>
              <a:defRPr sz="2000" b="0" i="0" u="none" strike="noStrike" cap="none">
                <a:solidFill>
                  <a:schemeClr val="lt1"/>
                </a:solidFill>
                <a:latin typeface="Quattrocento"/>
                <a:ea typeface="Quattrocento"/>
                <a:cs typeface="Quattrocento"/>
                <a:sym typeface="Quattrocento"/>
              </a:defRPr>
            </a:lvl5pPr>
            <a:lvl6pPr marL="2286000" marR="0" lvl="5" indent="0" algn="ctr" rtl="0">
              <a:spcBef>
                <a:spcPts val="360"/>
              </a:spcBef>
              <a:buClr>
                <a:schemeClr val="lt1"/>
              </a:buClr>
              <a:buFont typeface="Quattrocento"/>
              <a:buNone/>
              <a:defRPr sz="1800" b="0" i="0" u="none" strike="noStrike" cap="none">
                <a:solidFill>
                  <a:schemeClr val="lt1"/>
                </a:solidFill>
                <a:latin typeface="Quattrocento"/>
                <a:ea typeface="Quattrocento"/>
                <a:cs typeface="Quattrocento"/>
                <a:sym typeface="Quattrocento"/>
              </a:defRPr>
            </a:lvl6pPr>
            <a:lvl7pPr marL="2743200" marR="0" lvl="6" indent="0" algn="ctr" rtl="0">
              <a:spcBef>
                <a:spcPts val="320"/>
              </a:spcBef>
              <a:buClr>
                <a:schemeClr val="lt1"/>
              </a:buClr>
              <a:buFont typeface="Quattrocento"/>
              <a:buNone/>
              <a:defRPr sz="1600" b="0" i="0" u="none" strike="noStrike" cap="none">
                <a:solidFill>
                  <a:schemeClr val="lt1"/>
                </a:solidFill>
                <a:latin typeface="Quattrocento"/>
                <a:ea typeface="Quattrocento"/>
                <a:cs typeface="Quattrocento"/>
                <a:sym typeface="Quattrocento"/>
              </a:defRPr>
            </a:lvl7pPr>
            <a:lvl8pPr marL="3200400" marR="0" lvl="7" indent="0" algn="ctr" rtl="0">
              <a:spcBef>
                <a:spcPts val="280"/>
              </a:spcBef>
              <a:buClr>
                <a:schemeClr val="lt1"/>
              </a:buClr>
              <a:buFont typeface="Quattrocento"/>
              <a:buNone/>
              <a:defRPr sz="1400" b="0" i="0" u="none" strike="noStrike" cap="none">
                <a:solidFill>
                  <a:schemeClr val="lt1"/>
                </a:solidFill>
                <a:latin typeface="Quattrocento"/>
                <a:ea typeface="Quattrocento"/>
                <a:cs typeface="Quattrocento"/>
                <a:sym typeface="Quattrocento"/>
              </a:defRPr>
            </a:lvl8pPr>
            <a:lvl9pPr marL="3657600" marR="0" lvl="8" indent="0" algn="ctr" rtl="0">
              <a:spcBef>
                <a:spcPts val="280"/>
              </a:spcBef>
              <a:buClr>
                <a:schemeClr val="lt1"/>
              </a:buClr>
              <a:buFont typeface="Quattrocento"/>
              <a:buNone/>
              <a:defRPr sz="1400" b="0" i="0" u="none" strike="noStrike" cap="none">
                <a:solidFill>
                  <a:schemeClr val="lt1"/>
                </a:solidFill>
                <a:latin typeface="Quattrocento"/>
                <a:ea typeface="Quattrocento"/>
                <a:cs typeface="Quattrocento"/>
                <a:sym typeface="Quattrocen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rgbClr val="F3E5AF"/>
              </a:buClr>
              <a:buFont typeface="Allerta"/>
              <a:buNone/>
              <a:defRPr sz="4100" b="1" cap="none">
                <a:solidFill>
                  <a:srgbClr val="F3E5AF"/>
                </a:solidFill>
                <a:latin typeface="Allerta"/>
                <a:ea typeface="Allerta"/>
                <a:cs typeface="Allerta"/>
                <a:sym typeface="Allerta"/>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4" name="Shape 74"/>
          <p:cNvSpPr txBox="1">
            <a:spLocks noGrp="1"/>
          </p:cNvSpPr>
          <p:nvPr>
            <p:ph type="body" idx="1"/>
          </p:nvPr>
        </p:nvSpPr>
        <p:spPr>
          <a:xfrm rot="5400000">
            <a:off x="2217419" y="-160020"/>
            <a:ext cx="4709160" cy="8229600"/>
          </a:xfrm>
          <a:prstGeom prst="rect">
            <a:avLst/>
          </a:prstGeom>
          <a:noFill/>
          <a:ln>
            <a:noFill/>
          </a:ln>
        </p:spPr>
        <p:txBody>
          <a:bodyPr lIns="91425" tIns="91425" rIns="91425" bIns="91425" anchor="t" anchorCtr="0"/>
          <a:lstStyle>
            <a:lvl1pPr marL="548640" lvl="0" indent="-306070" algn="l" rtl="0">
              <a:spcBef>
                <a:spcPts val="560"/>
              </a:spcBef>
              <a:buClr>
                <a:srgbClr val="FAFAFA"/>
              </a:buClr>
              <a:buFont typeface="Quattrocento"/>
              <a:buChar char="⬜"/>
              <a:defRPr sz="2800">
                <a:solidFill>
                  <a:schemeClr val="lt1"/>
                </a:solidFill>
                <a:latin typeface="Quattrocento"/>
                <a:ea typeface="Quattrocento"/>
                <a:cs typeface="Quattrocento"/>
                <a:sym typeface="Quattrocento"/>
              </a:defRPr>
            </a:lvl1pPr>
            <a:lvl2pPr marL="868680" lvl="1" indent="-162560" algn="l" rtl="0">
              <a:spcBef>
                <a:spcPts val="480"/>
              </a:spcBef>
              <a:buClr>
                <a:schemeClr val="lt1"/>
              </a:buClr>
              <a:buFont typeface="Quattrocento"/>
              <a:buChar char="◼"/>
              <a:defRPr sz="2400">
                <a:solidFill>
                  <a:schemeClr val="lt1"/>
                </a:solidFill>
                <a:latin typeface="Quattrocento"/>
                <a:ea typeface="Quattrocento"/>
                <a:cs typeface="Quattrocento"/>
                <a:sym typeface="Quattrocento"/>
              </a:defRPr>
            </a:lvl2pPr>
            <a:lvl3pPr marL="1133856" lvl="2" indent="-99441" algn="l" rtl="0">
              <a:spcBef>
                <a:spcPts val="440"/>
              </a:spcBef>
              <a:buClr>
                <a:schemeClr val="lt1"/>
              </a:buClr>
              <a:buFont typeface="Quattrocento"/>
              <a:buChar char="▫"/>
              <a:defRPr sz="2200">
                <a:solidFill>
                  <a:schemeClr val="lt1"/>
                </a:solidFill>
                <a:latin typeface="Quattrocento"/>
                <a:ea typeface="Quattrocento"/>
                <a:cs typeface="Quattrocento"/>
                <a:sym typeface="Quattrocento"/>
              </a:defRPr>
            </a:lvl3pPr>
            <a:lvl4pPr marL="1353312" lvl="3" indent="-57911" algn="l" rtl="0">
              <a:spcBef>
                <a:spcPts val="400"/>
              </a:spcBef>
              <a:buClr>
                <a:schemeClr val="lt1"/>
              </a:buClr>
              <a:buFont typeface="Quattrocento"/>
              <a:buChar char=""/>
              <a:defRPr sz="2000">
                <a:solidFill>
                  <a:schemeClr val="lt1"/>
                </a:solidFill>
                <a:latin typeface="Quattrocento"/>
                <a:ea typeface="Quattrocento"/>
                <a:cs typeface="Quattrocento"/>
                <a:sym typeface="Quattrocento"/>
              </a:defRPr>
            </a:lvl4pPr>
            <a:lvl5pPr marL="1545336" lvl="4" indent="-59436" algn="l" rtl="0">
              <a:spcBef>
                <a:spcPts val="400"/>
              </a:spcBef>
              <a:buClr>
                <a:schemeClr val="lt1"/>
              </a:buClr>
              <a:buFont typeface="Quattrocento"/>
              <a:buChar char="◾"/>
              <a:defRPr sz="2000">
                <a:solidFill>
                  <a:schemeClr val="lt1"/>
                </a:solidFill>
                <a:latin typeface="Quattrocento"/>
                <a:ea typeface="Quattrocento"/>
                <a:cs typeface="Quattrocento"/>
                <a:sym typeface="Quattrocento"/>
              </a:defRPr>
            </a:lvl5pPr>
            <a:lvl6pPr marL="1764792" lvl="5" indent="-75692" algn="l" rtl="0">
              <a:spcBef>
                <a:spcPts val="360"/>
              </a:spcBef>
              <a:buClr>
                <a:schemeClr val="lt1"/>
              </a:buClr>
              <a:buFont typeface="Quattrocento"/>
              <a:buChar char=""/>
              <a:defRPr sz="1800">
                <a:solidFill>
                  <a:schemeClr val="lt1"/>
                </a:solidFill>
                <a:latin typeface="Quattrocento"/>
                <a:ea typeface="Quattrocento"/>
                <a:cs typeface="Quattrocento"/>
                <a:sym typeface="Quattrocento"/>
              </a:defRPr>
            </a:lvl6pPr>
            <a:lvl7pPr marL="1965960" lvl="6" indent="-86360" algn="l" rtl="0">
              <a:spcBef>
                <a:spcPts val="320"/>
              </a:spcBef>
              <a:buClr>
                <a:schemeClr val="lt1"/>
              </a:buClr>
              <a:buFont typeface="Quattrocento"/>
              <a:buChar char="⚫"/>
              <a:defRPr sz="1600">
                <a:solidFill>
                  <a:schemeClr val="lt1"/>
                </a:solidFill>
                <a:latin typeface="Quattrocento"/>
                <a:ea typeface="Quattrocento"/>
                <a:cs typeface="Quattrocento"/>
                <a:sym typeface="Quattrocento"/>
              </a:defRPr>
            </a:lvl7pPr>
            <a:lvl8pPr marL="2167128" lvl="7" indent="-97027" algn="l" rtl="0">
              <a:spcBef>
                <a:spcPts val="280"/>
              </a:spcBef>
              <a:buClr>
                <a:schemeClr val="lt1"/>
              </a:buClr>
              <a:buFont typeface="Quattrocento"/>
              <a:buChar char="⚫"/>
              <a:defRPr sz="1400">
                <a:solidFill>
                  <a:schemeClr val="lt1"/>
                </a:solidFill>
                <a:latin typeface="Quattrocento"/>
                <a:ea typeface="Quattrocento"/>
                <a:cs typeface="Quattrocento"/>
                <a:sym typeface="Quattrocento"/>
              </a:defRPr>
            </a:lvl8pPr>
            <a:lvl9pPr marL="2368296" lvl="8" indent="-94995" algn="l" rtl="0">
              <a:spcBef>
                <a:spcPts val="280"/>
              </a:spcBef>
              <a:buClr>
                <a:schemeClr val="lt1"/>
              </a:buClr>
              <a:buFont typeface="Quattrocento"/>
              <a:buChar char="⚫"/>
              <a:defRPr sz="1400">
                <a:solidFill>
                  <a:schemeClr val="lt1"/>
                </a:solidFill>
                <a:latin typeface="Quattrocento"/>
                <a:ea typeface="Quattrocento"/>
                <a:cs typeface="Quattrocento"/>
                <a:sym typeface="Quattrocento"/>
              </a:defRPr>
            </a:lvl9pPr>
          </a:lstStyle>
          <a:p>
            <a:endParaRPr/>
          </a:p>
        </p:txBody>
      </p:sp>
      <p:sp>
        <p:nvSpPr>
          <p:cNvPr id="75" name="Shape 75"/>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76" name="Shape 76"/>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77" name="Shape 77"/>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solidFill>
                <a:srgbClr val="BBBBBB"/>
              </a:solidFill>
              <a:latin typeface="Quattrocento"/>
              <a:ea typeface="Quattrocento"/>
              <a:cs typeface="Quattrocento"/>
              <a:sym typeface="Quattrocento"/>
            </a:endParaRPr>
          </a:p>
          <a:p>
            <a:pPr marL="457200" marR="0" lvl="1" indent="0" algn="l" rtl="0">
              <a:spcBef>
                <a:spcPts val="0"/>
              </a:spcBef>
            </a:pPr>
            <a:endParaRPr sz="1800" b="0" i="0" u="none" strike="noStrike" cap="none">
              <a:solidFill>
                <a:schemeClr val="lt1"/>
              </a:solidFill>
              <a:latin typeface="Quattrocento"/>
              <a:ea typeface="Quattrocento"/>
              <a:cs typeface="Quattrocento"/>
              <a:sym typeface="Quattrocento"/>
            </a:endParaRPr>
          </a:p>
          <a:p>
            <a:pPr marL="914400" marR="0" lvl="2"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371600" marR="0" lvl="3"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828800" marR="0" lvl="4"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286000" marR="0" lvl="5"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743200" marR="0" lvl="6"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200400" marR="0" lvl="7"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657600" marR="0" lvl="8" indent="0" algn="l" rtl="0">
              <a:spcBef>
                <a:spcPts val="0"/>
              </a:spcBef>
            </a:pPr>
            <a:endParaRPr sz="1800" b="0" i="0" u="none" strike="noStrike" cap="none">
              <a:solidFill>
                <a:schemeClr val="lt1"/>
              </a:solidFill>
              <a:latin typeface="Quattrocento"/>
              <a:ea typeface="Quattrocento"/>
              <a:cs typeface="Quattrocento"/>
              <a:sym typeface="Quattrocen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lvl="0" algn="ctr" rtl="0">
              <a:spcBef>
                <a:spcPts val="0"/>
              </a:spcBef>
              <a:buClr>
                <a:srgbClr val="F3E5AF"/>
              </a:buClr>
              <a:buFont typeface="Allerta"/>
              <a:buNone/>
              <a:defRPr sz="4100" b="1" cap="none">
                <a:solidFill>
                  <a:srgbClr val="F3E5AF"/>
                </a:solidFill>
                <a:latin typeface="Allerta"/>
                <a:ea typeface="Allerta"/>
                <a:cs typeface="Allerta"/>
                <a:sym typeface="Allerta"/>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548640" lvl="0" indent="-306070" algn="l" rtl="0">
              <a:spcBef>
                <a:spcPts val="560"/>
              </a:spcBef>
              <a:buClr>
                <a:srgbClr val="FAFAFA"/>
              </a:buClr>
              <a:buFont typeface="Quattrocento"/>
              <a:buChar char="⬜"/>
              <a:defRPr sz="2800">
                <a:solidFill>
                  <a:schemeClr val="lt1"/>
                </a:solidFill>
                <a:latin typeface="Quattrocento"/>
                <a:ea typeface="Quattrocento"/>
                <a:cs typeface="Quattrocento"/>
                <a:sym typeface="Quattrocento"/>
              </a:defRPr>
            </a:lvl1pPr>
            <a:lvl2pPr marL="868680" lvl="1" indent="-162560" algn="l" rtl="0">
              <a:spcBef>
                <a:spcPts val="480"/>
              </a:spcBef>
              <a:buClr>
                <a:schemeClr val="lt1"/>
              </a:buClr>
              <a:buFont typeface="Quattrocento"/>
              <a:buChar char="◼"/>
              <a:defRPr sz="2400">
                <a:solidFill>
                  <a:schemeClr val="lt1"/>
                </a:solidFill>
                <a:latin typeface="Quattrocento"/>
                <a:ea typeface="Quattrocento"/>
                <a:cs typeface="Quattrocento"/>
                <a:sym typeface="Quattrocento"/>
              </a:defRPr>
            </a:lvl2pPr>
            <a:lvl3pPr marL="1133856" lvl="2" indent="-99441" algn="l" rtl="0">
              <a:spcBef>
                <a:spcPts val="440"/>
              </a:spcBef>
              <a:buClr>
                <a:schemeClr val="lt1"/>
              </a:buClr>
              <a:buFont typeface="Quattrocento"/>
              <a:buChar char="▫"/>
              <a:defRPr sz="2200">
                <a:solidFill>
                  <a:schemeClr val="lt1"/>
                </a:solidFill>
                <a:latin typeface="Quattrocento"/>
                <a:ea typeface="Quattrocento"/>
                <a:cs typeface="Quattrocento"/>
                <a:sym typeface="Quattrocento"/>
              </a:defRPr>
            </a:lvl3pPr>
            <a:lvl4pPr marL="1353312" lvl="3" indent="-57911" algn="l" rtl="0">
              <a:spcBef>
                <a:spcPts val="400"/>
              </a:spcBef>
              <a:buClr>
                <a:schemeClr val="lt1"/>
              </a:buClr>
              <a:buFont typeface="Quattrocento"/>
              <a:buChar char=""/>
              <a:defRPr sz="2000">
                <a:solidFill>
                  <a:schemeClr val="lt1"/>
                </a:solidFill>
                <a:latin typeface="Quattrocento"/>
                <a:ea typeface="Quattrocento"/>
                <a:cs typeface="Quattrocento"/>
                <a:sym typeface="Quattrocento"/>
              </a:defRPr>
            </a:lvl4pPr>
            <a:lvl5pPr marL="1545336" lvl="4" indent="-59436" algn="l" rtl="0">
              <a:spcBef>
                <a:spcPts val="400"/>
              </a:spcBef>
              <a:buClr>
                <a:schemeClr val="lt1"/>
              </a:buClr>
              <a:buFont typeface="Quattrocento"/>
              <a:buChar char="◾"/>
              <a:defRPr sz="2000">
                <a:solidFill>
                  <a:schemeClr val="lt1"/>
                </a:solidFill>
                <a:latin typeface="Quattrocento"/>
                <a:ea typeface="Quattrocento"/>
                <a:cs typeface="Quattrocento"/>
                <a:sym typeface="Quattrocento"/>
              </a:defRPr>
            </a:lvl5pPr>
            <a:lvl6pPr marL="1764792" lvl="5" indent="-75692" algn="l" rtl="0">
              <a:spcBef>
                <a:spcPts val="360"/>
              </a:spcBef>
              <a:buClr>
                <a:schemeClr val="lt1"/>
              </a:buClr>
              <a:buFont typeface="Quattrocento"/>
              <a:buChar char=""/>
              <a:defRPr sz="1800">
                <a:solidFill>
                  <a:schemeClr val="lt1"/>
                </a:solidFill>
                <a:latin typeface="Quattrocento"/>
                <a:ea typeface="Quattrocento"/>
                <a:cs typeface="Quattrocento"/>
                <a:sym typeface="Quattrocento"/>
              </a:defRPr>
            </a:lvl6pPr>
            <a:lvl7pPr marL="1965960" lvl="6" indent="-86360" algn="l" rtl="0">
              <a:spcBef>
                <a:spcPts val="320"/>
              </a:spcBef>
              <a:buClr>
                <a:schemeClr val="lt1"/>
              </a:buClr>
              <a:buFont typeface="Quattrocento"/>
              <a:buChar char="⚫"/>
              <a:defRPr sz="1600">
                <a:solidFill>
                  <a:schemeClr val="lt1"/>
                </a:solidFill>
                <a:latin typeface="Quattrocento"/>
                <a:ea typeface="Quattrocento"/>
                <a:cs typeface="Quattrocento"/>
                <a:sym typeface="Quattrocento"/>
              </a:defRPr>
            </a:lvl7pPr>
            <a:lvl8pPr marL="2167128" lvl="7" indent="-97027" algn="l" rtl="0">
              <a:spcBef>
                <a:spcPts val="280"/>
              </a:spcBef>
              <a:buClr>
                <a:schemeClr val="lt1"/>
              </a:buClr>
              <a:buFont typeface="Quattrocento"/>
              <a:buChar char="⚫"/>
              <a:defRPr sz="1400">
                <a:solidFill>
                  <a:schemeClr val="lt1"/>
                </a:solidFill>
                <a:latin typeface="Quattrocento"/>
                <a:ea typeface="Quattrocento"/>
                <a:cs typeface="Quattrocento"/>
                <a:sym typeface="Quattrocento"/>
              </a:defRPr>
            </a:lvl8pPr>
            <a:lvl9pPr marL="2368296" lvl="8" indent="-94995" algn="l" rtl="0">
              <a:spcBef>
                <a:spcPts val="280"/>
              </a:spcBef>
              <a:buClr>
                <a:schemeClr val="lt1"/>
              </a:buClr>
              <a:buFont typeface="Quattrocento"/>
              <a:buChar char="⚫"/>
              <a:defRPr sz="1400">
                <a:solidFill>
                  <a:schemeClr val="lt1"/>
                </a:solidFill>
                <a:latin typeface="Quattrocento"/>
                <a:ea typeface="Quattrocento"/>
                <a:cs typeface="Quattrocento"/>
                <a:sym typeface="Quattrocento"/>
              </a:defRPr>
            </a:lvl9pPr>
          </a:lstStyle>
          <a:p>
            <a:endParaRPr/>
          </a:p>
        </p:txBody>
      </p:sp>
      <p:sp>
        <p:nvSpPr>
          <p:cNvPr id="81" name="Shape 81"/>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82" name="Shape 82"/>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83" name="Shape 83"/>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solidFill>
                <a:srgbClr val="BBBBBB"/>
              </a:solidFill>
              <a:latin typeface="Quattrocento"/>
              <a:ea typeface="Quattrocento"/>
              <a:cs typeface="Quattrocento"/>
              <a:sym typeface="Quattrocento"/>
            </a:endParaRPr>
          </a:p>
          <a:p>
            <a:pPr marL="457200" marR="0" lvl="1" indent="0" algn="l" rtl="0">
              <a:spcBef>
                <a:spcPts val="0"/>
              </a:spcBef>
            </a:pPr>
            <a:endParaRPr sz="1800" b="0" i="0" u="none" strike="noStrike" cap="none">
              <a:solidFill>
                <a:schemeClr val="lt1"/>
              </a:solidFill>
              <a:latin typeface="Quattrocento"/>
              <a:ea typeface="Quattrocento"/>
              <a:cs typeface="Quattrocento"/>
              <a:sym typeface="Quattrocento"/>
            </a:endParaRPr>
          </a:p>
          <a:p>
            <a:pPr marL="914400" marR="0" lvl="2"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371600" marR="0" lvl="3"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828800" marR="0" lvl="4"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286000" marR="0" lvl="5"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743200" marR="0" lvl="6"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200400" marR="0" lvl="7"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657600" marR="0" lvl="8" indent="0" algn="l" rtl="0">
              <a:spcBef>
                <a:spcPts val="0"/>
              </a:spcBef>
            </a:pPr>
            <a:endParaRPr sz="1800" b="0" i="0" u="none" strike="noStrike" cap="none">
              <a:solidFill>
                <a:schemeClr val="lt1"/>
              </a:solidFill>
              <a:latin typeface="Quattrocento"/>
              <a:ea typeface="Quattrocento"/>
              <a:cs typeface="Quattrocento"/>
              <a:sym typeface="Quattrocen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6"/>
        <p:cNvGrpSpPr/>
        <p:nvPr/>
      </p:nvGrpSpPr>
      <p:grpSpPr>
        <a:xfrm>
          <a:off x="0" y="0"/>
          <a:ext cx="0" cy="0"/>
          <a:chOff x="0" y="0"/>
          <a:chExt cx="0" cy="0"/>
        </a:xfrm>
      </p:grpSpPr>
      <p:sp>
        <p:nvSpPr>
          <p:cNvPr id="87" name="Shape 87"/>
          <p:cNvSpPr/>
          <p:nvPr/>
        </p:nvSpPr>
        <p:spPr>
          <a:xfrm>
            <a:off x="0" y="0"/>
            <a:ext cx="9144000" cy="6858000"/>
          </a:xfrm>
          <a:prstGeom prst="rect">
            <a:avLst/>
          </a:prstGeom>
          <a:gradFill>
            <a:gsLst>
              <a:gs pos="0">
                <a:srgbClr val="5E9EFF"/>
              </a:gs>
              <a:gs pos="39999">
                <a:srgbClr val="85C2FF"/>
              </a:gs>
              <a:gs pos="70000">
                <a:srgbClr val="C4D6EB"/>
              </a:gs>
              <a:gs pos="100000">
                <a:srgbClr val="FFEBFA"/>
              </a:gs>
            </a:gsLst>
            <a:lin ang="5400000" scaled="0"/>
          </a:gra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lvl="0" algn="l" rtl="0">
              <a:spcBef>
                <a:spcPts val="0"/>
              </a:spcBef>
              <a:spcAft>
                <a:spcPts val="0"/>
              </a:spcAft>
              <a:defRPr sz="4400">
                <a:solidFill>
                  <a:srgbClr val="FFFFFF"/>
                </a:solidFill>
                <a:latin typeface="Arial"/>
                <a:ea typeface="Arial"/>
                <a:cs typeface="Arial"/>
                <a:sym typeface="Arial"/>
              </a:defRPr>
            </a:lvl1pPr>
            <a:lvl2pPr lvl="1" algn="l" rtl="0">
              <a:spcBef>
                <a:spcPts val="0"/>
              </a:spcBef>
              <a:spcAft>
                <a:spcPts val="0"/>
              </a:spcAft>
              <a:defRPr sz="4400">
                <a:solidFill>
                  <a:srgbClr val="FFFFFF"/>
                </a:solidFill>
                <a:latin typeface="Arial"/>
                <a:ea typeface="Arial"/>
                <a:cs typeface="Arial"/>
                <a:sym typeface="Arial"/>
              </a:defRPr>
            </a:lvl2pPr>
            <a:lvl3pPr lvl="2" algn="l" rtl="0">
              <a:spcBef>
                <a:spcPts val="0"/>
              </a:spcBef>
              <a:spcAft>
                <a:spcPts val="0"/>
              </a:spcAft>
              <a:defRPr sz="4400">
                <a:solidFill>
                  <a:srgbClr val="FFFFFF"/>
                </a:solidFill>
                <a:latin typeface="Arial"/>
                <a:ea typeface="Arial"/>
                <a:cs typeface="Arial"/>
                <a:sym typeface="Arial"/>
              </a:defRPr>
            </a:lvl3pPr>
            <a:lvl4pPr lvl="3" algn="l" rtl="0">
              <a:spcBef>
                <a:spcPts val="0"/>
              </a:spcBef>
              <a:spcAft>
                <a:spcPts val="0"/>
              </a:spcAft>
              <a:defRPr sz="4400">
                <a:solidFill>
                  <a:srgbClr val="FFFFFF"/>
                </a:solidFill>
                <a:latin typeface="Arial"/>
                <a:ea typeface="Arial"/>
                <a:cs typeface="Arial"/>
                <a:sym typeface="Arial"/>
              </a:defRPr>
            </a:lvl4pPr>
            <a:lvl5pPr lvl="4" algn="l" rtl="0">
              <a:spcBef>
                <a:spcPts val="0"/>
              </a:spcBef>
              <a:spcAft>
                <a:spcPts val="0"/>
              </a:spcAft>
              <a:defRPr sz="4400">
                <a:solidFill>
                  <a:srgbClr val="FFFFFF"/>
                </a:solidFill>
                <a:latin typeface="Arial"/>
                <a:ea typeface="Arial"/>
                <a:cs typeface="Arial"/>
                <a:sym typeface="Arial"/>
              </a:defRPr>
            </a:lvl5pPr>
            <a:lvl6pPr marL="457200" lvl="5" algn="l" rtl="0">
              <a:spcBef>
                <a:spcPts val="0"/>
              </a:spcBef>
              <a:spcAft>
                <a:spcPts val="0"/>
              </a:spcAft>
              <a:defRPr sz="4400">
                <a:solidFill>
                  <a:srgbClr val="FFFFFF"/>
                </a:solidFill>
                <a:latin typeface="Arial"/>
                <a:ea typeface="Arial"/>
                <a:cs typeface="Arial"/>
                <a:sym typeface="Arial"/>
              </a:defRPr>
            </a:lvl6pPr>
            <a:lvl7pPr marL="914400" lvl="6" algn="l" rtl="0">
              <a:spcBef>
                <a:spcPts val="0"/>
              </a:spcBef>
              <a:spcAft>
                <a:spcPts val="0"/>
              </a:spcAft>
              <a:defRPr sz="4400">
                <a:solidFill>
                  <a:srgbClr val="FFFFFF"/>
                </a:solidFill>
                <a:latin typeface="Arial"/>
                <a:ea typeface="Arial"/>
                <a:cs typeface="Arial"/>
                <a:sym typeface="Arial"/>
              </a:defRPr>
            </a:lvl7pPr>
            <a:lvl8pPr marL="1371600" lvl="7" algn="l" rtl="0">
              <a:spcBef>
                <a:spcPts val="0"/>
              </a:spcBef>
              <a:spcAft>
                <a:spcPts val="0"/>
              </a:spcAft>
              <a:defRPr sz="4400">
                <a:solidFill>
                  <a:srgbClr val="FFFFFF"/>
                </a:solidFill>
                <a:latin typeface="Arial"/>
                <a:ea typeface="Arial"/>
                <a:cs typeface="Arial"/>
                <a:sym typeface="Arial"/>
              </a:defRPr>
            </a:lvl8pPr>
            <a:lvl9pPr marL="1828800" lvl="8" algn="l" rtl="0">
              <a:spcBef>
                <a:spcPts val="0"/>
              </a:spcBef>
              <a:spcAft>
                <a:spcPts val="0"/>
              </a:spcAft>
              <a:defRPr sz="4400">
                <a:solidFill>
                  <a:srgbClr val="FFFFFF"/>
                </a:solidFill>
                <a:latin typeface="Arial"/>
                <a:ea typeface="Arial"/>
                <a:cs typeface="Arial"/>
                <a:sym typeface="Arial"/>
              </a:defRPr>
            </a:lvl9pPr>
          </a:lstStyle>
          <a:p>
            <a:endParaRPr/>
          </a:p>
        </p:txBody>
      </p:sp>
      <p:sp>
        <p:nvSpPr>
          <p:cNvPr id="90" name="Shape 9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lvl="0" indent="-139700" algn="l" rtl="0">
              <a:spcBef>
                <a:spcPts val="640"/>
              </a:spcBef>
              <a:spcAft>
                <a:spcPts val="0"/>
              </a:spcAft>
              <a:buClr>
                <a:srgbClr val="FFFFFF"/>
              </a:buClr>
              <a:buFont typeface="Arial"/>
              <a:buChar char="•"/>
              <a:defRPr sz="3200">
                <a:solidFill>
                  <a:srgbClr val="FFFFFF"/>
                </a:solidFill>
                <a:latin typeface="Arial"/>
                <a:ea typeface="Arial"/>
                <a:cs typeface="Arial"/>
                <a:sym typeface="Arial"/>
              </a:defRPr>
            </a:lvl1pPr>
            <a:lvl2pPr marL="742950" lvl="1" indent="-107950" algn="l" rtl="0">
              <a:spcBef>
                <a:spcPts val="560"/>
              </a:spcBef>
              <a:spcAft>
                <a:spcPts val="0"/>
              </a:spcAft>
              <a:buClr>
                <a:srgbClr val="FFFFFF"/>
              </a:buClr>
              <a:buFont typeface="Arial"/>
              <a:buChar char="–"/>
              <a:defRPr sz="2800">
                <a:solidFill>
                  <a:srgbClr val="FFFFFF"/>
                </a:solidFill>
                <a:latin typeface="Arial"/>
                <a:ea typeface="Arial"/>
                <a:cs typeface="Arial"/>
                <a:sym typeface="Arial"/>
              </a:defRPr>
            </a:lvl2pPr>
            <a:lvl3pPr marL="1143000" lvl="2" indent="-76200" algn="l" rtl="0">
              <a:spcBef>
                <a:spcPts val="480"/>
              </a:spcBef>
              <a:spcAft>
                <a:spcPts val="0"/>
              </a:spcAft>
              <a:buClr>
                <a:srgbClr val="FFFFFF"/>
              </a:buClr>
              <a:buFont typeface="Arial"/>
              <a:buChar char="•"/>
              <a:defRPr sz="2400">
                <a:solidFill>
                  <a:srgbClr val="FFFFFF"/>
                </a:solidFill>
                <a:latin typeface="Arial"/>
                <a:ea typeface="Arial"/>
                <a:cs typeface="Arial"/>
                <a:sym typeface="Arial"/>
              </a:defRPr>
            </a:lvl3pPr>
            <a:lvl4pPr marL="1600200" lvl="3"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4pPr>
            <a:lvl5pPr marL="2057400" lvl="4"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5pPr>
            <a:lvl6pPr marL="2514600" lvl="5"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6pPr>
            <a:lvl7pPr marL="2971800" lvl="6"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7pPr>
            <a:lvl8pPr marL="3429000" lvl="7"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8pPr>
            <a:lvl9pPr marL="3886200" lvl="8"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sz="4000" b="1" cap="small"/>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3" name="Shape 9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Font typeface="Arial"/>
              <a:buNone/>
              <a:defRPr sz="2000"/>
            </a:lvl1pPr>
            <a:lvl2pPr marL="457200" lvl="1" indent="0" rtl="0">
              <a:spcBef>
                <a:spcPts val="0"/>
              </a:spcBef>
              <a:buFont typeface="Arial"/>
              <a:buNone/>
              <a:defRPr sz="1800"/>
            </a:lvl2pPr>
            <a:lvl3pPr marL="914400" lvl="2" indent="0" rtl="0">
              <a:spcBef>
                <a:spcPts val="0"/>
              </a:spcBef>
              <a:buFont typeface="Arial"/>
              <a:buNone/>
              <a:defRPr sz="1600"/>
            </a:lvl3pPr>
            <a:lvl4pPr marL="1371600" lvl="3" indent="0" rtl="0">
              <a:spcBef>
                <a:spcPts val="0"/>
              </a:spcBef>
              <a:buFont typeface="Arial"/>
              <a:buNone/>
              <a:defRPr sz="1400"/>
            </a:lvl4pPr>
            <a:lvl5pPr marL="1828800" lvl="4" indent="0" rtl="0">
              <a:spcBef>
                <a:spcPts val="0"/>
              </a:spcBef>
              <a:buFont typeface="Arial"/>
              <a:buNone/>
              <a:defRPr sz="1400"/>
            </a:lvl5pPr>
            <a:lvl6pPr marL="2286000" lvl="5" indent="0" rtl="0">
              <a:spcBef>
                <a:spcPts val="0"/>
              </a:spcBef>
              <a:buFont typeface="Arial"/>
              <a:buNone/>
              <a:defRPr sz="1400"/>
            </a:lvl6pPr>
            <a:lvl7pPr marL="2743200" lvl="6" indent="0" rtl="0">
              <a:spcBef>
                <a:spcPts val="0"/>
              </a:spcBef>
              <a:buFont typeface="Arial"/>
              <a:buNone/>
              <a:defRPr sz="1400"/>
            </a:lvl7pPr>
            <a:lvl8pPr marL="3200400" lvl="7" indent="0" rtl="0">
              <a:spcBef>
                <a:spcPts val="0"/>
              </a:spcBef>
              <a:buFont typeface="Arial"/>
              <a:buNone/>
              <a:defRPr sz="1400"/>
            </a:lvl8pPr>
            <a:lvl9pPr marL="3657600" lvl="8" indent="0" rtl="0">
              <a:spcBef>
                <a:spcPts val="0"/>
              </a:spcBef>
              <a:buFont typeface="Arial"/>
              <a:buNone/>
              <a:defRPr sz="1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lvl="0" algn="l" rtl="0">
              <a:spcBef>
                <a:spcPts val="0"/>
              </a:spcBef>
              <a:spcAft>
                <a:spcPts val="0"/>
              </a:spcAft>
              <a:defRPr sz="4400">
                <a:solidFill>
                  <a:srgbClr val="FFFFFF"/>
                </a:solidFill>
                <a:latin typeface="Arial"/>
                <a:ea typeface="Arial"/>
                <a:cs typeface="Arial"/>
                <a:sym typeface="Arial"/>
              </a:defRPr>
            </a:lvl1pPr>
            <a:lvl2pPr lvl="1" algn="l" rtl="0">
              <a:spcBef>
                <a:spcPts val="0"/>
              </a:spcBef>
              <a:spcAft>
                <a:spcPts val="0"/>
              </a:spcAft>
              <a:defRPr sz="4400">
                <a:solidFill>
                  <a:srgbClr val="FFFFFF"/>
                </a:solidFill>
                <a:latin typeface="Arial"/>
                <a:ea typeface="Arial"/>
                <a:cs typeface="Arial"/>
                <a:sym typeface="Arial"/>
              </a:defRPr>
            </a:lvl2pPr>
            <a:lvl3pPr lvl="2" algn="l" rtl="0">
              <a:spcBef>
                <a:spcPts val="0"/>
              </a:spcBef>
              <a:spcAft>
                <a:spcPts val="0"/>
              </a:spcAft>
              <a:defRPr sz="4400">
                <a:solidFill>
                  <a:srgbClr val="FFFFFF"/>
                </a:solidFill>
                <a:latin typeface="Arial"/>
                <a:ea typeface="Arial"/>
                <a:cs typeface="Arial"/>
                <a:sym typeface="Arial"/>
              </a:defRPr>
            </a:lvl3pPr>
            <a:lvl4pPr lvl="3" algn="l" rtl="0">
              <a:spcBef>
                <a:spcPts val="0"/>
              </a:spcBef>
              <a:spcAft>
                <a:spcPts val="0"/>
              </a:spcAft>
              <a:defRPr sz="4400">
                <a:solidFill>
                  <a:srgbClr val="FFFFFF"/>
                </a:solidFill>
                <a:latin typeface="Arial"/>
                <a:ea typeface="Arial"/>
                <a:cs typeface="Arial"/>
                <a:sym typeface="Arial"/>
              </a:defRPr>
            </a:lvl4pPr>
            <a:lvl5pPr lvl="4" algn="l" rtl="0">
              <a:spcBef>
                <a:spcPts val="0"/>
              </a:spcBef>
              <a:spcAft>
                <a:spcPts val="0"/>
              </a:spcAft>
              <a:defRPr sz="4400">
                <a:solidFill>
                  <a:srgbClr val="FFFFFF"/>
                </a:solidFill>
                <a:latin typeface="Arial"/>
                <a:ea typeface="Arial"/>
                <a:cs typeface="Arial"/>
                <a:sym typeface="Arial"/>
              </a:defRPr>
            </a:lvl5pPr>
            <a:lvl6pPr marL="457200" lvl="5" algn="l" rtl="0">
              <a:spcBef>
                <a:spcPts val="0"/>
              </a:spcBef>
              <a:spcAft>
                <a:spcPts val="0"/>
              </a:spcAft>
              <a:defRPr sz="4400">
                <a:solidFill>
                  <a:srgbClr val="FFFFFF"/>
                </a:solidFill>
                <a:latin typeface="Arial"/>
                <a:ea typeface="Arial"/>
                <a:cs typeface="Arial"/>
                <a:sym typeface="Arial"/>
              </a:defRPr>
            </a:lvl6pPr>
            <a:lvl7pPr marL="914400" lvl="6" algn="l" rtl="0">
              <a:spcBef>
                <a:spcPts val="0"/>
              </a:spcBef>
              <a:spcAft>
                <a:spcPts val="0"/>
              </a:spcAft>
              <a:defRPr sz="4400">
                <a:solidFill>
                  <a:srgbClr val="FFFFFF"/>
                </a:solidFill>
                <a:latin typeface="Arial"/>
                <a:ea typeface="Arial"/>
                <a:cs typeface="Arial"/>
                <a:sym typeface="Arial"/>
              </a:defRPr>
            </a:lvl7pPr>
            <a:lvl8pPr marL="1371600" lvl="7" algn="l" rtl="0">
              <a:spcBef>
                <a:spcPts val="0"/>
              </a:spcBef>
              <a:spcAft>
                <a:spcPts val="0"/>
              </a:spcAft>
              <a:defRPr sz="4400">
                <a:solidFill>
                  <a:srgbClr val="FFFFFF"/>
                </a:solidFill>
                <a:latin typeface="Arial"/>
                <a:ea typeface="Arial"/>
                <a:cs typeface="Arial"/>
                <a:sym typeface="Arial"/>
              </a:defRPr>
            </a:lvl8pPr>
            <a:lvl9pPr marL="1828800" lvl="8" algn="l" rtl="0">
              <a:spcBef>
                <a:spcPts val="0"/>
              </a:spcBef>
              <a:spcAft>
                <a:spcPts val="0"/>
              </a:spcAft>
              <a:defRPr sz="4400">
                <a:solidFill>
                  <a:srgbClr val="FFFFFF"/>
                </a:solidFill>
                <a:latin typeface="Arial"/>
                <a:ea typeface="Arial"/>
                <a:cs typeface="Arial"/>
                <a:sym typeface="Arial"/>
              </a:defRPr>
            </a:lvl9pPr>
          </a:lstStyle>
          <a:p>
            <a:endParaRPr/>
          </a:p>
        </p:txBody>
      </p:sp>
      <p:sp>
        <p:nvSpPr>
          <p:cNvPr id="96" name="Shape 96"/>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97" name="Shape 97"/>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0" name="Shape 10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Arial"/>
              <a:buNone/>
              <a:defRPr sz="2400" b="1"/>
            </a:lvl1pPr>
            <a:lvl2pPr marL="457200" lvl="1" indent="0" rtl="0">
              <a:spcBef>
                <a:spcPts val="0"/>
              </a:spcBef>
              <a:buFont typeface="Arial"/>
              <a:buNone/>
              <a:defRPr sz="2000" b="1"/>
            </a:lvl2pPr>
            <a:lvl3pPr marL="914400" lvl="2" indent="0" rtl="0">
              <a:spcBef>
                <a:spcPts val="0"/>
              </a:spcBef>
              <a:buFont typeface="Arial"/>
              <a:buNone/>
              <a:defRPr sz="1800" b="1"/>
            </a:lvl3pPr>
            <a:lvl4pPr marL="1371600" lvl="3" indent="0" rtl="0">
              <a:spcBef>
                <a:spcPts val="0"/>
              </a:spcBef>
              <a:buFont typeface="Arial"/>
              <a:buNone/>
              <a:defRPr sz="1600" b="1"/>
            </a:lvl4pPr>
            <a:lvl5pPr marL="1828800" lvl="4" indent="0" rtl="0">
              <a:spcBef>
                <a:spcPts val="0"/>
              </a:spcBef>
              <a:buFont typeface="Arial"/>
              <a:buNone/>
              <a:defRPr sz="1600" b="1"/>
            </a:lvl5pPr>
            <a:lvl6pPr marL="2286000" lvl="5" indent="0" rtl="0">
              <a:spcBef>
                <a:spcPts val="0"/>
              </a:spcBef>
              <a:buFont typeface="Arial"/>
              <a:buNone/>
              <a:defRPr sz="1600" b="1"/>
            </a:lvl6pPr>
            <a:lvl7pPr marL="2743200" lvl="6" indent="0" rtl="0">
              <a:spcBef>
                <a:spcPts val="0"/>
              </a:spcBef>
              <a:buFont typeface="Arial"/>
              <a:buNone/>
              <a:defRPr sz="1600" b="1"/>
            </a:lvl7pPr>
            <a:lvl8pPr marL="3200400" lvl="7" indent="0" rtl="0">
              <a:spcBef>
                <a:spcPts val="0"/>
              </a:spcBef>
              <a:buFont typeface="Arial"/>
              <a:buNone/>
              <a:defRPr sz="1600" b="1"/>
            </a:lvl8pPr>
            <a:lvl9pPr marL="3657600" lvl="8" indent="0" rtl="0">
              <a:spcBef>
                <a:spcPts val="0"/>
              </a:spcBef>
              <a:buFont typeface="Arial"/>
              <a:buNone/>
              <a:defRPr sz="1600" b="1"/>
            </a:lvl9pPr>
          </a:lstStyle>
          <a:p>
            <a:endParaRPr/>
          </a:p>
        </p:txBody>
      </p:sp>
      <p:sp>
        <p:nvSpPr>
          <p:cNvPr id="101" name="Shape 10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102" name="Shape 10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Font typeface="Arial"/>
              <a:buNone/>
              <a:defRPr sz="2400" b="1"/>
            </a:lvl1pPr>
            <a:lvl2pPr marL="457200" lvl="1" indent="0" rtl="0">
              <a:spcBef>
                <a:spcPts val="0"/>
              </a:spcBef>
              <a:buFont typeface="Arial"/>
              <a:buNone/>
              <a:defRPr sz="2000" b="1"/>
            </a:lvl2pPr>
            <a:lvl3pPr marL="914400" lvl="2" indent="0" rtl="0">
              <a:spcBef>
                <a:spcPts val="0"/>
              </a:spcBef>
              <a:buFont typeface="Arial"/>
              <a:buNone/>
              <a:defRPr sz="1800" b="1"/>
            </a:lvl3pPr>
            <a:lvl4pPr marL="1371600" lvl="3" indent="0" rtl="0">
              <a:spcBef>
                <a:spcPts val="0"/>
              </a:spcBef>
              <a:buFont typeface="Arial"/>
              <a:buNone/>
              <a:defRPr sz="1600" b="1"/>
            </a:lvl4pPr>
            <a:lvl5pPr marL="1828800" lvl="4" indent="0" rtl="0">
              <a:spcBef>
                <a:spcPts val="0"/>
              </a:spcBef>
              <a:buFont typeface="Arial"/>
              <a:buNone/>
              <a:defRPr sz="1600" b="1"/>
            </a:lvl5pPr>
            <a:lvl6pPr marL="2286000" lvl="5" indent="0" rtl="0">
              <a:spcBef>
                <a:spcPts val="0"/>
              </a:spcBef>
              <a:buFont typeface="Arial"/>
              <a:buNone/>
              <a:defRPr sz="1600" b="1"/>
            </a:lvl6pPr>
            <a:lvl7pPr marL="2743200" lvl="6" indent="0" rtl="0">
              <a:spcBef>
                <a:spcPts val="0"/>
              </a:spcBef>
              <a:buFont typeface="Arial"/>
              <a:buNone/>
              <a:defRPr sz="1600" b="1"/>
            </a:lvl7pPr>
            <a:lvl8pPr marL="3200400" lvl="7" indent="0" rtl="0">
              <a:spcBef>
                <a:spcPts val="0"/>
              </a:spcBef>
              <a:buFont typeface="Arial"/>
              <a:buNone/>
              <a:defRPr sz="1600" b="1"/>
            </a:lvl8pPr>
            <a:lvl9pPr marL="3657600" lvl="8" indent="0" rtl="0">
              <a:spcBef>
                <a:spcPts val="0"/>
              </a:spcBef>
              <a:buFont typeface="Arial"/>
              <a:buNone/>
              <a:defRPr sz="1600" b="1"/>
            </a:lvl9pPr>
          </a:lstStyle>
          <a:p>
            <a:endParaRPr/>
          </a:p>
        </p:txBody>
      </p:sp>
      <p:sp>
        <p:nvSpPr>
          <p:cNvPr id="103" name="Shape 10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lvl="0" algn="l" rtl="0">
              <a:spcBef>
                <a:spcPts val="0"/>
              </a:spcBef>
              <a:spcAft>
                <a:spcPts val="0"/>
              </a:spcAft>
              <a:defRPr sz="4400">
                <a:solidFill>
                  <a:srgbClr val="FFFFFF"/>
                </a:solidFill>
                <a:latin typeface="Arial"/>
                <a:ea typeface="Arial"/>
                <a:cs typeface="Arial"/>
                <a:sym typeface="Arial"/>
              </a:defRPr>
            </a:lvl1pPr>
            <a:lvl2pPr lvl="1" algn="l" rtl="0">
              <a:spcBef>
                <a:spcPts val="0"/>
              </a:spcBef>
              <a:spcAft>
                <a:spcPts val="0"/>
              </a:spcAft>
              <a:defRPr sz="4400">
                <a:solidFill>
                  <a:srgbClr val="FFFFFF"/>
                </a:solidFill>
                <a:latin typeface="Arial"/>
                <a:ea typeface="Arial"/>
                <a:cs typeface="Arial"/>
                <a:sym typeface="Arial"/>
              </a:defRPr>
            </a:lvl2pPr>
            <a:lvl3pPr lvl="2" algn="l" rtl="0">
              <a:spcBef>
                <a:spcPts val="0"/>
              </a:spcBef>
              <a:spcAft>
                <a:spcPts val="0"/>
              </a:spcAft>
              <a:defRPr sz="4400">
                <a:solidFill>
                  <a:srgbClr val="FFFFFF"/>
                </a:solidFill>
                <a:latin typeface="Arial"/>
                <a:ea typeface="Arial"/>
                <a:cs typeface="Arial"/>
                <a:sym typeface="Arial"/>
              </a:defRPr>
            </a:lvl3pPr>
            <a:lvl4pPr lvl="3" algn="l" rtl="0">
              <a:spcBef>
                <a:spcPts val="0"/>
              </a:spcBef>
              <a:spcAft>
                <a:spcPts val="0"/>
              </a:spcAft>
              <a:defRPr sz="4400">
                <a:solidFill>
                  <a:srgbClr val="FFFFFF"/>
                </a:solidFill>
                <a:latin typeface="Arial"/>
                <a:ea typeface="Arial"/>
                <a:cs typeface="Arial"/>
                <a:sym typeface="Arial"/>
              </a:defRPr>
            </a:lvl4pPr>
            <a:lvl5pPr lvl="4" algn="l" rtl="0">
              <a:spcBef>
                <a:spcPts val="0"/>
              </a:spcBef>
              <a:spcAft>
                <a:spcPts val="0"/>
              </a:spcAft>
              <a:defRPr sz="4400">
                <a:solidFill>
                  <a:srgbClr val="FFFFFF"/>
                </a:solidFill>
                <a:latin typeface="Arial"/>
                <a:ea typeface="Arial"/>
                <a:cs typeface="Arial"/>
                <a:sym typeface="Arial"/>
              </a:defRPr>
            </a:lvl5pPr>
            <a:lvl6pPr marL="457200" lvl="5" algn="l" rtl="0">
              <a:spcBef>
                <a:spcPts val="0"/>
              </a:spcBef>
              <a:spcAft>
                <a:spcPts val="0"/>
              </a:spcAft>
              <a:defRPr sz="4400">
                <a:solidFill>
                  <a:srgbClr val="FFFFFF"/>
                </a:solidFill>
                <a:latin typeface="Arial"/>
                <a:ea typeface="Arial"/>
                <a:cs typeface="Arial"/>
                <a:sym typeface="Arial"/>
              </a:defRPr>
            </a:lvl6pPr>
            <a:lvl7pPr marL="914400" lvl="6" algn="l" rtl="0">
              <a:spcBef>
                <a:spcPts val="0"/>
              </a:spcBef>
              <a:spcAft>
                <a:spcPts val="0"/>
              </a:spcAft>
              <a:defRPr sz="4400">
                <a:solidFill>
                  <a:srgbClr val="FFFFFF"/>
                </a:solidFill>
                <a:latin typeface="Arial"/>
                <a:ea typeface="Arial"/>
                <a:cs typeface="Arial"/>
                <a:sym typeface="Arial"/>
              </a:defRPr>
            </a:lvl7pPr>
            <a:lvl8pPr marL="1371600" lvl="7" algn="l" rtl="0">
              <a:spcBef>
                <a:spcPts val="0"/>
              </a:spcBef>
              <a:spcAft>
                <a:spcPts val="0"/>
              </a:spcAft>
              <a:defRPr sz="4400">
                <a:solidFill>
                  <a:srgbClr val="FFFFFF"/>
                </a:solidFill>
                <a:latin typeface="Arial"/>
                <a:ea typeface="Arial"/>
                <a:cs typeface="Arial"/>
                <a:sym typeface="Arial"/>
              </a:defRPr>
            </a:lvl8pPr>
            <a:lvl9pPr marL="1828800" lvl="8" algn="l" rtl="0">
              <a:spcBef>
                <a:spcPts val="0"/>
              </a:spcBef>
              <a:spcAft>
                <a:spcPts val="0"/>
              </a:spcAft>
              <a:defRPr sz="4400">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6"/>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9" name="Shape 10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110" name="Shape 11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Arial"/>
              <a:buNone/>
              <a:defRPr sz="1400"/>
            </a:lvl1pPr>
            <a:lvl2pPr marL="457200" lvl="1" indent="0" rtl="0">
              <a:spcBef>
                <a:spcPts val="0"/>
              </a:spcBef>
              <a:buFont typeface="Arial"/>
              <a:buNone/>
              <a:defRPr sz="1200"/>
            </a:lvl2pPr>
            <a:lvl3pPr marL="914400" lvl="2" indent="0" rtl="0">
              <a:spcBef>
                <a:spcPts val="0"/>
              </a:spcBef>
              <a:buFont typeface="Arial"/>
              <a:buNone/>
              <a:defRPr sz="1000"/>
            </a:lvl3pPr>
            <a:lvl4pPr marL="1371600" lvl="3" indent="0" rtl="0">
              <a:spcBef>
                <a:spcPts val="0"/>
              </a:spcBef>
              <a:buFont typeface="Arial"/>
              <a:buNone/>
              <a:defRPr sz="900"/>
            </a:lvl4pPr>
            <a:lvl5pPr marL="1828800" lvl="4" indent="0" rtl="0">
              <a:spcBef>
                <a:spcPts val="0"/>
              </a:spcBef>
              <a:buFont typeface="Arial"/>
              <a:buNone/>
              <a:defRPr sz="900"/>
            </a:lvl5pPr>
            <a:lvl6pPr marL="2286000" lvl="5" indent="0" rtl="0">
              <a:spcBef>
                <a:spcPts val="0"/>
              </a:spcBef>
              <a:buFont typeface="Arial"/>
              <a:buNone/>
              <a:defRPr sz="900"/>
            </a:lvl6pPr>
            <a:lvl7pPr marL="2743200" lvl="6" indent="0" rtl="0">
              <a:spcBef>
                <a:spcPts val="0"/>
              </a:spcBef>
              <a:buFont typeface="Arial"/>
              <a:buNone/>
              <a:defRPr sz="900"/>
            </a:lvl7pPr>
            <a:lvl8pPr marL="3200400" lvl="7" indent="0" rtl="0">
              <a:spcBef>
                <a:spcPts val="0"/>
              </a:spcBef>
              <a:buFont typeface="Arial"/>
              <a:buNone/>
              <a:defRPr sz="900"/>
            </a:lvl8pPr>
            <a:lvl9pPr marL="3657600" lvl="8" indent="0" rtl="0">
              <a:spcBef>
                <a:spcPts val="0"/>
              </a:spcBef>
              <a:buFont typeface="Arial"/>
              <a:buNone/>
              <a:defRPr sz="9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rgbClr val="F3E5AF"/>
              </a:buClr>
              <a:buFont typeface="Allerta"/>
              <a:buNone/>
              <a:defRPr sz="4100" b="1" cap="none">
                <a:solidFill>
                  <a:srgbClr val="F3E5AF"/>
                </a:solidFill>
                <a:latin typeface="Allerta"/>
                <a:ea typeface="Allerta"/>
                <a:cs typeface="Allerta"/>
                <a:sym typeface="Allerta"/>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body" idx="1"/>
          </p:nvPr>
        </p:nvSpPr>
        <p:spPr>
          <a:xfrm>
            <a:off x="457200" y="1600200"/>
            <a:ext cx="8229600" cy="4709160"/>
          </a:xfrm>
          <a:prstGeom prst="rect">
            <a:avLst/>
          </a:prstGeom>
          <a:noFill/>
          <a:ln>
            <a:noFill/>
          </a:ln>
        </p:spPr>
        <p:txBody>
          <a:bodyPr lIns="91425" tIns="91425" rIns="91425" bIns="91425" anchor="t" anchorCtr="0"/>
          <a:lstStyle>
            <a:lvl1pPr marL="548640" lvl="0" indent="-306070" algn="l" rtl="0">
              <a:spcBef>
                <a:spcPts val="560"/>
              </a:spcBef>
              <a:buClr>
                <a:srgbClr val="FAFAFA"/>
              </a:buClr>
              <a:buFont typeface="Quattrocento"/>
              <a:buChar char="⬜"/>
              <a:defRPr sz="2800">
                <a:solidFill>
                  <a:schemeClr val="lt1"/>
                </a:solidFill>
                <a:latin typeface="Quattrocento"/>
                <a:ea typeface="Quattrocento"/>
                <a:cs typeface="Quattrocento"/>
                <a:sym typeface="Quattrocento"/>
              </a:defRPr>
            </a:lvl1pPr>
            <a:lvl2pPr marL="868680" lvl="1" indent="-162560" algn="l" rtl="0">
              <a:spcBef>
                <a:spcPts val="480"/>
              </a:spcBef>
              <a:buClr>
                <a:schemeClr val="lt1"/>
              </a:buClr>
              <a:buFont typeface="Quattrocento"/>
              <a:buChar char="◼"/>
              <a:defRPr sz="2400">
                <a:solidFill>
                  <a:schemeClr val="lt1"/>
                </a:solidFill>
                <a:latin typeface="Quattrocento"/>
                <a:ea typeface="Quattrocento"/>
                <a:cs typeface="Quattrocento"/>
                <a:sym typeface="Quattrocento"/>
              </a:defRPr>
            </a:lvl2pPr>
            <a:lvl3pPr marL="1133856" lvl="2" indent="-99441" algn="l" rtl="0">
              <a:spcBef>
                <a:spcPts val="440"/>
              </a:spcBef>
              <a:buClr>
                <a:schemeClr val="lt1"/>
              </a:buClr>
              <a:buFont typeface="Quattrocento"/>
              <a:buChar char="▫"/>
              <a:defRPr sz="2200">
                <a:solidFill>
                  <a:schemeClr val="lt1"/>
                </a:solidFill>
                <a:latin typeface="Quattrocento"/>
                <a:ea typeface="Quattrocento"/>
                <a:cs typeface="Quattrocento"/>
                <a:sym typeface="Quattrocento"/>
              </a:defRPr>
            </a:lvl3pPr>
            <a:lvl4pPr marL="1353312" lvl="3" indent="-57911" algn="l" rtl="0">
              <a:spcBef>
                <a:spcPts val="400"/>
              </a:spcBef>
              <a:buClr>
                <a:schemeClr val="lt1"/>
              </a:buClr>
              <a:buFont typeface="Quattrocento"/>
              <a:buChar char=""/>
              <a:defRPr sz="2000">
                <a:solidFill>
                  <a:schemeClr val="lt1"/>
                </a:solidFill>
                <a:latin typeface="Quattrocento"/>
                <a:ea typeface="Quattrocento"/>
                <a:cs typeface="Quattrocento"/>
                <a:sym typeface="Quattrocento"/>
              </a:defRPr>
            </a:lvl4pPr>
            <a:lvl5pPr marL="1545336" lvl="4" indent="-59436" algn="l" rtl="0">
              <a:spcBef>
                <a:spcPts val="400"/>
              </a:spcBef>
              <a:buClr>
                <a:schemeClr val="lt1"/>
              </a:buClr>
              <a:buFont typeface="Quattrocento"/>
              <a:buChar char="◾"/>
              <a:defRPr sz="2000">
                <a:solidFill>
                  <a:schemeClr val="lt1"/>
                </a:solidFill>
                <a:latin typeface="Quattrocento"/>
                <a:ea typeface="Quattrocento"/>
                <a:cs typeface="Quattrocento"/>
                <a:sym typeface="Quattrocento"/>
              </a:defRPr>
            </a:lvl5pPr>
            <a:lvl6pPr marL="1764792" lvl="5" indent="-75692" algn="l" rtl="0">
              <a:spcBef>
                <a:spcPts val="360"/>
              </a:spcBef>
              <a:buClr>
                <a:schemeClr val="lt1"/>
              </a:buClr>
              <a:buFont typeface="Quattrocento"/>
              <a:buChar char=""/>
              <a:defRPr sz="1800">
                <a:solidFill>
                  <a:schemeClr val="lt1"/>
                </a:solidFill>
                <a:latin typeface="Quattrocento"/>
                <a:ea typeface="Quattrocento"/>
                <a:cs typeface="Quattrocento"/>
                <a:sym typeface="Quattrocento"/>
              </a:defRPr>
            </a:lvl6pPr>
            <a:lvl7pPr marL="1965960" lvl="6" indent="-86360" algn="l" rtl="0">
              <a:spcBef>
                <a:spcPts val="320"/>
              </a:spcBef>
              <a:buClr>
                <a:schemeClr val="lt1"/>
              </a:buClr>
              <a:buFont typeface="Quattrocento"/>
              <a:buChar char="⚫"/>
              <a:defRPr sz="1600">
                <a:solidFill>
                  <a:schemeClr val="lt1"/>
                </a:solidFill>
                <a:latin typeface="Quattrocento"/>
                <a:ea typeface="Quattrocento"/>
                <a:cs typeface="Quattrocento"/>
                <a:sym typeface="Quattrocento"/>
              </a:defRPr>
            </a:lvl7pPr>
            <a:lvl8pPr marL="2167128" lvl="7" indent="-97027" algn="l" rtl="0">
              <a:spcBef>
                <a:spcPts val="280"/>
              </a:spcBef>
              <a:buClr>
                <a:schemeClr val="lt1"/>
              </a:buClr>
              <a:buFont typeface="Quattrocento"/>
              <a:buChar char="⚫"/>
              <a:defRPr sz="1400">
                <a:solidFill>
                  <a:schemeClr val="lt1"/>
                </a:solidFill>
                <a:latin typeface="Quattrocento"/>
                <a:ea typeface="Quattrocento"/>
                <a:cs typeface="Quattrocento"/>
                <a:sym typeface="Quattrocento"/>
              </a:defRPr>
            </a:lvl8pPr>
            <a:lvl9pPr marL="2368296" lvl="8" indent="-94995" algn="l" rtl="0">
              <a:spcBef>
                <a:spcPts val="280"/>
              </a:spcBef>
              <a:buClr>
                <a:schemeClr val="lt1"/>
              </a:buClr>
              <a:buFont typeface="Quattrocento"/>
              <a:buChar char="⚫"/>
              <a:defRPr sz="1400">
                <a:solidFill>
                  <a:schemeClr val="lt1"/>
                </a:solidFill>
                <a:latin typeface="Quattrocento"/>
                <a:ea typeface="Quattrocento"/>
                <a:cs typeface="Quattrocento"/>
                <a:sym typeface="Quattrocento"/>
              </a:defRPr>
            </a:lvl9pPr>
          </a:lstStyle>
          <a:p>
            <a:endParaRPr/>
          </a:p>
        </p:txBody>
      </p:sp>
      <p:sp>
        <p:nvSpPr>
          <p:cNvPr id="24" name="Shape 24"/>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25" name="Shape 25"/>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26" name="Shape 26"/>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solidFill>
                <a:srgbClr val="BBBBBB"/>
              </a:solidFill>
              <a:latin typeface="Quattrocento"/>
              <a:ea typeface="Quattrocento"/>
              <a:cs typeface="Quattrocento"/>
              <a:sym typeface="Quattrocento"/>
            </a:endParaRPr>
          </a:p>
          <a:p>
            <a:pPr marL="457200" marR="0" lvl="1" indent="0" algn="l" rtl="0">
              <a:spcBef>
                <a:spcPts val="0"/>
              </a:spcBef>
            </a:pPr>
            <a:endParaRPr sz="1800" b="0" i="0" u="none" strike="noStrike" cap="none">
              <a:solidFill>
                <a:schemeClr val="lt1"/>
              </a:solidFill>
              <a:latin typeface="Quattrocento"/>
              <a:ea typeface="Quattrocento"/>
              <a:cs typeface="Quattrocento"/>
              <a:sym typeface="Quattrocento"/>
            </a:endParaRPr>
          </a:p>
          <a:p>
            <a:pPr marL="914400" marR="0" lvl="2"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371600" marR="0" lvl="3"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828800" marR="0" lvl="4"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286000" marR="0" lvl="5"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743200" marR="0" lvl="6"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200400" marR="0" lvl="7"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657600" marR="0" lvl="8" indent="0" algn="l" rtl="0">
              <a:spcBef>
                <a:spcPts val="0"/>
              </a:spcBef>
            </a:pPr>
            <a:endParaRPr sz="1800" b="0" i="0" u="none" strike="noStrike" cap="none">
              <a:solidFill>
                <a:schemeClr val="lt1"/>
              </a:solidFill>
              <a:latin typeface="Quattrocento"/>
              <a:ea typeface="Quattrocento"/>
              <a:cs typeface="Quattrocento"/>
              <a:sym typeface="Quattrocento"/>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3" name="Shape 11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Arial"/>
              <a:buNone/>
              <a:defRPr sz="1400"/>
            </a:lvl1pPr>
            <a:lvl2pPr marL="457200" lvl="1" indent="0" rtl="0">
              <a:spcBef>
                <a:spcPts val="0"/>
              </a:spcBef>
              <a:buFont typeface="Arial"/>
              <a:buNone/>
              <a:defRPr sz="1200"/>
            </a:lvl2pPr>
            <a:lvl3pPr marL="914400" lvl="2" indent="0" rtl="0">
              <a:spcBef>
                <a:spcPts val="0"/>
              </a:spcBef>
              <a:buFont typeface="Arial"/>
              <a:buNone/>
              <a:defRPr sz="1000"/>
            </a:lvl3pPr>
            <a:lvl4pPr marL="1371600" lvl="3" indent="0" rtl="0">
              <a:spcBef>
                <a:spcPts val="0"/>
              </a:spcBef>
              <a:buFont typeface="Arial"/>
              <a:buNone/>
              <a:defRPr sz="900"/>
            </a:lvl4pPr>
            <a:lvl5pPr marL="1828800" lvl="4" indent="0" rtl="0">
              <a:spcBef>
                <a:spcPts val="0"/>
              </a:spcBef>
              <a:buFont typeface="Arial"/>
              <a:buNone/>
              <a:defRPr sz="900"/>
            </a:lvl5pPr>
            <a:lvl6pPr marL="2286000" lvl="5" indent="0" rtl="0">
              <a:spcBef>
                <a:spcPts val="0"/>
              </a:spcBef>
              <a:buFont typeface="Arial"/>
              <a:buNone/>
              <a:defRPr sz="900"/>
            </a:lvl6pPr>
            <a:lvl7pPr marL="2743200" lvl="6" indent="0" rtl="0">
              <a:spcBef>
                <a:spcPts val="0"/>
              </a:spcBef>
              <a:buFont typeface="Arial"/>
              <a:buNone/>
              <a:defRPr sz="900"/>
            </a:lvl7pPr>
            <a:lvl8pPr marL="3200400" lvl="7" indent="0" rtl="0">
              <a:spcBef>
                <a:spcPts val="0"/>
              </a:spcBef>
              <a:buFont typeface="Arial"/>
              <a:buNone/>
              <a:defRPr sz="900"/>
            </a:lvl8pPr>
            <a:lvl9pPr marL="3657600" lvl="8" indent="0" rtl="0">
              <a:spcBef>
                <a:spcPts val="0"/>
              </a:spcBef>
              <a:buFont typeface="Arial"/>
              <a:buNone/>
              <a:defRPr sz="9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lvl="0" algn="l" rtl="0">
              <a:spcBef>
                <a:spcPts val="0"/>
              </a:spcBef>
              <a:spcAft>
                <a:spcPts val="0"/>
              </a:spcAft>
              <a:defRPr sz="4400">
                <a:solidFill>
                  <a:srgbClr val="FFFFFF"/>
                </a:solidFill>
                <a:latin typeface="Arial"/>
                <a:ea typeface="Arial"/>
                <a:cs typeface="Arial"/>
                <a:sym typeface="Arial"/>
              </a:defRPr>
            </a:lvl1pPr>
            <a:lvl2pPr lvl="1" algn="l" rtl="0">
              <a:spcBef>
                <a:spcPts val="0"/>
              </a:spcBef>
              <a:spcAft>
                <a:spcPts val="0"/>
              </a:spcAft>
              <a:defRPr sz="4400">
                <a:solidFill>
                  <a:srgbClr val="FFFFFF"/>
                </a:solidFill>
                <a:latin typeface="Arial"/>
                <a:ea typeface="Arial"/>
                <a:cs typeface="Arial"/>
                <a:sym typeface="Arial"/>
              </a:defRPr>
            </a:lvl2pPr>
            <a:lvl3pPr lvl="2" algn="l" rtl="0">
              <a:spcBef>
                <a:spcPts val="0"/>
              </a:spcBef>
              <a:spcAft>
                <a:spcPts val="0"/>
              </a:spcAft>
              <a:defRPr sz="4400">
                <a:solidFill>
                  <a:srgbClr val="FFFFFF"/>
                </a:solidFill>
                <a:latin typeface="Arial"/>
                <a:ea typeface="Arial"/>
                <a:cs typeface="Arial"/>
                <a:sym typeface="Arial"/>
              </a:defRPr>
            </a:lvl3pPr>
            <a:lvl4pPr lvl="3" algn="l" rtl="0">
              <a:spcBef>
                <a:spcPts val="0"/>
              </a:spcBef>
              <a:spcAft>
                <a:spcPts val="0"/>
              </a:spcAft>
              <a:defRPr sz="4400">
                <a:solidFill>
                  <a:srgbClr val="FFFFFF"/>
                </a:solidFill>
                <a:latin typeface="Arial"/>
                <a:ea typeface="Arial"/>
                <a:cs typeface="Arial"/>
                <a:sym typeface="Arial"/>
              </a:defRPr>
            </a:lvl4pPr>
            <a:lvl5pPr lvl="4" algn="l" rtl="0">
              <a:spcBef>
                <a:spcPts val="0"/>
              </a:spcBef>
              <a:spcAft>
                <a:spcPts val="0"/>
              </a:spcAft>
              <a:defRPr sz="4400">
                <a:solidFill>
                  <a:srgbClr val="FFFFFF"/>
                </a:solidFill>
                <a:latin typeface="Arial"/>
                <a:ea typeface="Arial"/>
                <a:cs typeface="Arial"/>
                <a:sym typeface="Arial"/>
              </a:defRPr>
            </a:lvl5pPr>
            <a:lvl6pPr marL="457200" lvl="5" algn="l" rtl="0">
              <a:spcBef>
                <a:spcPts val="0"/>
              </a:spcBef>
              <a:spcAft>
                <a:spcPts val="0"/>
              </a:spcAft>
              <a:defRPr sz="4400">
                <a:solidFill>
                  <a:srgbClr val="FFFFFF"/>
                </a:solidFill>
                <a:latin typeface="Arial"/>
                <a:ea typeface="Arial"/>
                <a:cs typeface="Arial"/>
                <a:sym typeface="Arial"/>
              </a:defRPr>
            </a:lvl6pPr>
            <a:lvl7pPr marL="914400" lvl="6" algn="l" rtl="0">
              <a:spcBef>
                <a:spcPts val="0"/>
              </a:spcBef>
              <a:spcAft>
                <a:spcPts val="0"/>
              </a:spcAft>
              <a:defRPr sz="4400">
                <a:solidFill>
                  <a:srgbClr val="FFFFFF"/>
                </a:solidFill>
                <a:latin typeface="Arial"/>
                <a:ea typeface="Arial"/>
                <a:cs typeface="Arial"/>
                <a:sym typeface="Arial"/>
              </a:defRPr>
            </a:lvl7pPr>
            <a:lvl8pPr marL="1371600" lvl="7" algn="l" rtl="0">
              <a:spcBef>
                <a:spcPts val="0"/>
              </a:spcBef>
              <a:spcAft>
                <a:spcPts val="0"/>
              </a:spcAft>
              <a:defRPr sz="4400">
                <a:solidFill>
                  <a:srgbClr val="FFFFFF"/>
                </a:solidFill>
                <a:latin typeface="Arial"/>
                <a:ea typeface="Arial"/>
                <a:cs typeface="Arial"/>
                <a:sym typeface="Arial"/>
              </a:defRPr>
            </a:lvl8pPr>
            <a:lvl9pPr marL="1828800" lvl="8" algn="l" rtl="0">
              <a:spcBef>
                <a:spcPts val="0"/>
              </a:spcBef>
              <a:spcAft>
                <a:spcPts val="0"/>
              </a:spcAft>
              <a:defRPr sz="4400">
                <a:solidFill>
                  <a:srgbClr val="FFFFFF"/>
                </a:solidFill>
                <a:latin typeface="Arial"/>
                <a:ea typeface="Arial"/>
                <a:cs typeface="Arial"/>
                <a:sym typeface="Arial"/>
              </a:defRPr>
            </a:lvl9pPr>
          </a:lstStyle>
          <a:p>
            <a:endParaRPr/>
          </a:p>
        </p:txBody>
      </p:sp>
      <p:sp>
        <p:nvSpPr>
          <p:cNvPr id="117" name="Shape 117"/>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lvl="0" indent="-139700" algn="l" rtl="0">
              <a:spcBef>
                <a:spcPts val="640"/>
              </a:spcBef>
              <a:spcAft>
                <a:spcPts val="0"/>
              </a:spcAft>
              <a:buClr>
                <a:srgbClr val="FFFFFF"/>
              </a:buClr>
              <a:buFont typeface="Arial"/>
              <a:buChar char="•"/>
              <a:defRPr sz="3200">
                <a:solidFill>
                  <a:srgbClr val="FFFFFF"/>
                </a:solidFill>
                <a:latin typeface="Arial"/>
                <a:ea typeface="Arial"/>
                <a:cs typeface="Arial"/>
                <a:sym typeface="Arial"/>
              </a:defRPr>
            </a:lvl1pPr>
            <a:lvl2pPr marL="742950" lvl="1" indent="-107950" algn="l" rtl="0">
              <a:spcBef>
                <a:spcPts val="560"/>
              </a:spcBef>
              <a:spcAft>
                <a:spcPts val="0"/>
              </a:spcAft>
              <a:buClr>
                <a:srgbClr val="FFFFFF"/>
              </a:buClr>
              <a:buFont typeface="Arial"/>
              <a:buChar char="–"/>
              <a:defRPr sz="2800">
                <a:solidFill>
                  <a:srgbClr val="FFFFFF"/>
                </a:solidFill>
                <a:latin typeface="Arial"/>
                <a:ea typeface="Arial"/>
                <a:cs typeface="Arial"/>
                <a:sym typeface="Arial"/>
              </a:defRPr>
            </a:lvl2pPr>
            <a:lvl3pPr marL="1143000" lvl="2" indent="-76200" algn="l" rtl="0">
              <a:spcBef>
                <a:spcPts val="480"/>
              </a:spcBef>
              <a:spcAft>
                <a:spcPts val="0"/>
              </a:spcAft>
              <a:buClr>
                <a:srgbClr val="FFFFFF"/>
              </a:buClr>
              <a:buFont typeface="Arial"/>
              <a:buChar char="•"/>
              <a:defRPr sz="2400">
                <a:solidFill>
                  <a:srgbClr val="FFFFFF"/>
                </a:solidFill>
                <a:latin typeface="Arial"/>
                <a:ea typeface="Arial"/>
                <a:cs typeface="Arial"/>
                <a:sym typeface="Arial"/>
              </a:defRPr>
            </a:lvl3pPr>
            <a:lvl4pPr marL="1600200" lvl="3"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4pPr>
            <a:lvl5pPr marL="2057400" lvl="4"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5pPr>
            <a:lvl6pPr marL="2514600" lvl="5"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6pPr>
            <a:lvl7pPr marL="2971800" lvl="6"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7pPr>
            <a:lvl8pPr marL="3429000" lvl="7"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8pPr>
            <a:lvl9pPr marL="3886200" lvl="8"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t" anchorCtr="0"/>
          <a:lstStyle>
            <a:lvl1pPr lvl="0" algn="l" rtl="0">
              <a:spcBef>
                <a:spcPts val="0"/>
              </a:spcBef>
              <a:spcAft>
                <a:spcPts val="0"/>
              </a:spcAft>
              <a:defRPr sz="4400">
                <a:solidFill>
                  <a:srgbClr val="FFFFFF"/>
                </a:solidFill>
                <a:latin typeface="Arial"/>
                <a:ea typeface="Arial"/>
                <a:cs typeface="Arial"/>
                <a:sym typeface="Arial"/>
              </a:defRPr>
            </a:lvl1pPr>
            <a:lvl2pPr lvl="1" algn="l" rtl="0">
              <a:spcBef>
                <a:spcPts val="0"/>
              </a:spcBef>
              <a:spcAft>
                <a:spcPts val="0"/>
              </a:spcAft>
              <a:defRPr sz="4400">
                <a:solidFill>
                  <a:srgbClr val="FFFFFF"/>
                </a:solidFill>
                <a:latin typeface="Arial"/>
                <a:ea typeface="Arial"/>
                <a:cs typeface="Arial"/>
                <a:sym typeface="Arial"/>
              </a:defRPr>
            </a:lvl2pPr>
            <a:lvl3pPr lvl="2" algn="l" rtl="0">
              <a:spcBef>
                <a:spcPts val="0"/>
              </a:spcBef>
              <a:spcAft>
                <a:spcPts val="0"/>
              </a:spcAft>
              <a:defRPr sz="4400">
                <a:solidFill>
                  <a:srgbClr val="FFFFFF"/>
                </a:solidFill>
                <a:latin typeface="Arial"/>
                <a:ea typeface="Arial"/>
                <a:cs typeface="Arial"/>
                <a:sym typeface="Arial"/>
              </a:defRPr>
            </a:lvl3pPr>
            <a:lvl4pPr lvl="3" algn="l" rtl="0">
              <a:spcBef>
                <a:spcPts val="0"/>
              </a:spcBef>
              <a:spcAft>
                <a:spcPts val="0"/>
              </a:spcAft>
              <a:defRPr sz="4400">
                <a:solidFill>
                  <a:srgbClr val="FFFFFF"/>
                </a:solidFill>
                <a:latin typeface="Arial"/>
                <a:ea typeface="Arial"/>
                <a:cs typeface="Arial"/>
                <a:sym typeface="Arial"/>
              </a:defRPr>
            </a:lvl4pPr>
            <a:lvl5pPr lvl="4" algn="l" rtl="0">
              <a:spcBef>
                <a:spcPts val="0"/>
              </a:spcBef>
              <a:spcAft>
                <a:spcPts val="0"/>
              </a:spcAft>
              <a:defRPr sz="4400">
                <a:solidFill>
                  <a:srgbClr val="FFFFFF"/>
                </a:solidFill>
                <a:latin typeface="Arial"/>
                <a:ea typeface="Arial"/>
                <a:cs typeface="Arial"/>
                <a:sym typeface="Arial"/>
              </a:defRPr>
            </a:lvl5pPr>
            <a:lvl6pPr marL="457200" lvl="5" algn="l" rtl="0">
              <a:spcBef>
                <a:spcPts val="0"/>
              </a:spcBef>
              <a:spcAft>
                <a:spcPts val="0"/>
              </a:spcAft>
              <a:defRPr sz="4400">
                <a:solidFill>
                  <a:srgbClr val="FFFFFF"/>
                </a:solidFill>
                <a:latin typeface="Arial"/>
                <a:ea typeface="Arial"/>
                <a:cs typeface="Arial"/>
                <a:sym typeface="Arial"/>
              </a:defRPr>
            </a:lvl6pPr>
            <a:lvl7pPr marL="914400" lvl="6" algn="l" rtl="0">
              <a:spcBef>
                <a:spcPts val="0"/>
              </a:spcBef>
              <a:spcAft>
                <a:spcPts val="0"/>
              </a:spcAft>
              <a:defRPr sz="4400">
                <a:solidFill>
                  <a:srgbClr val="FFFFFF"/>
                </a:solidFill>
                <a:latin typeface="Arial"/>
                <a:ea typeface="Arial"/>
                <a:cs typeface="Arial"/>
                <a:sym typeface="Arial"/>
              </a:defRPr>
            </a:lvl7pPr>
            <a:lvl8pPr marL="1371600" lvl="7" algn="l" rtl="0">
              <a:spcBef>
                <a:spcPts val="0"/>
              </a:spcBef>
              <a:spcAft>
                <a:spcPts val="0"/>
              </a:spcAft>
              <a:defRPr sz="4400">
                <a:solidFill>
                  <a:srgbClr val="FFFFFF"/>
                </a:solidFill>
                <a:latin typeface="Arial"/>
                <a:ea typeface="Arial"/>
                <a:cs typeface="Arial"/>
                <a:sym typeface="Arial"/>
              </a:defRPr>
            </a:lvl8pPr>
            <a:lvl9pPr marL="1828800" lvl="8" algn="l" rtl="0">
              <a:spcBef>
                <a:spcPts val="0"/>
              </a:spcBef>
              <a:spcAft>
                <a:spcPts val="0"/>
              </a:spcAft>
              <a:defRPr sz="4400">
                <a:solidFill>
                  <a:srgbClr val="FFFFFF"/>
                </a:solidFill>
                <a:latin typeface="Arial"/>
                <a:ea typeface="Arial"/>
                <a:cs typeface="Arial"/>
                <a:sym typeface="Arial"/>
              </a:defRPr>
            </a:lvl9pPr>
          </a:lstStyle>
          <a:p>
            <a:endParaRPr/>
          </a:p>
        </p:txBody>
      </p:sp>
      <p:sp>
        <p:nvSpPr>
          <p:cNvPr id="120" name="Shape 12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lvl="0" indent="-139700" algn="l" rtl="0">
              <a:spcBef>
                <a:spcPts val="640"/>
              </a:spcBef>
              <a:spcAft>
                <a:spcPts val="0"/>
              </a:spcAft>
              <a:buClr>
                <a:srgbClr val="FFFFFF"/>
              </a:buClr>
              <a:buFont typeface="Arial"/>
              <a:buChar char="•"/>
              <a:defRPr sz="3200">
                <a:solidFill>
                  <a:srgbClr val="FFFFFF"/>
                </a:solidFill>
                <a:latin typeface="Arial"/>
                <a:ea typeface="Arial"/>
                <a:cs typeface="Arial"/>
                <a:sym typeface="Arial"/>
              </a:defRPr>
            </a:lvl1pPr>
            <a:lvl2pPr marL="742950" lvl="1" indent="-107950" algn="l" rtl="0">
              <a:spcBef>
                <a:spcPts val="560"/>
              </a:spcBef>
              <a:spcAft>
                <a:spcPts val="0"/>
              </a:spcAft>
              <a:buClr>
                <a:srgbClr val="FFFFFF"/>
              </a:buClr>
              <a:buFont typeface="Arial"/>
              <a:buChar char="–"/>
              <a:defRPr sz="2800">
                <a:solidFill>
                  <a:srgbClr val="FFFFFF"/>
                </a:solidFill>
                <a:latin typeface="Arial"/>
                <a:ea typeface="Arial"/>
                <a:cs typeface="Arial"/>
                <a:sym typeface="Arial"/>
              </a:defRPr>
            </a:lvl2pPr>
            <a:lvl3pPr marL="1143000" lvl="2" indent="-76200" algn="l" rtl="0">
              <a:spcBef>
                <a:spcPts val="480"/>
              </a:spcBef>
              <a:spcAft>
                <a:spcPts val="0"/>
              </a:spcAft>
              <a:buClr>
                <a:srgbClr val="FFFFFF"/>
              </a:buClr>
              <a:buFont typeface="Arial"/>
              <a:buChar char="•"/>
              <a:defRPr sz="2400">
                <a:solidFill>
                  <a:srgbClr val="FFFFFF"/>
                </a:solidFill>
                <a:latin typeface="Arial"/>
                <a:ea typeface="Arial"/>
                <a:cs typeface="Arial"/>
                <a:sym typeface="Arial"/>
              </a:defRPr>
            </a:lvl3pPr>
            <a:lvl4pPr marL="1600200" lvl="3"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4pPr>
            <a:lvl5pPr marL="2057400" lvl="4"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5pPr>
            <a:lvl6pPr marL="2514600" lvl="5"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6pPr>
            <a:lvl7pPr marL="2971800" lvl="6"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7pPr>
            <a:lvl8pPr marL="3429000" lvl="7"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8pPr>
            <a:lvl9pPr marL="3886200" lvl="8" indent="-101600" algn="l" rtl="0">
              <a:spcBef>
                <a:spcPts val="400"/>
              </a:spcBef>
              <a:spcAft>
                <a:spcPts val="0"/>
              </a:spcAft>
              <a:buClr>
                <a:srgbClr val="FFFFFF"/>
              </a:buClr>
              <a:buFont typeface="Arial"/>
              <a:buChar char="»"/>
              <a:defRPr sz="2000">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600200" y="609600"/>
            <a:ext cx="7086600" cy="1828800"/>
          </a:xfrm>
          <a:prstGeom prst="rect">
            <a:avLst/>
          </a:prstGeom>
          <a:noFill/>
          <a:ln>
            <a:noFill/>
          </a:ln>
        </p:spPr>
        <p:txBody>
          <a:bodyPr lIns="91425" tIns="91425" rIns="91425" bIns="91425" anchor="b" anchorCtr="0"/>
          <a:lstStyle>
            <a:lvl1pPr lvl="0" algn="l" rtl="0">
              <a:spcBef>
                <a:spcPts val="0"/>
              </a:spcBef>
              <a:buClr>
                <a:srgbClr val="E5D594"/>
              </a:buClr>
              <a:buFont typeface="Allerta"/>
              <a:buNone/>
              <a:defRPr sz="4800" b="1" cap="none">
                <a:solidFill>
                  <a:srgbClr val="E5D594"/>
                </a:solidFill>
                <a:latin typeface="Allerta"/>
                <a:ea typeface="Allerta"/>
                <a:cs typeface="Allerta"/>
                <a:sym typeface="Allerta"/>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9" name="Shape 29"/>
          <p:cNvSpPr txBox="1">
            <a:spLocks noGrp="1"/>
          </p:cNvSpPr>
          <p:nvPr>
            <p:ph type="body" idx="1"/>
          </p:nvPr>
        </p:nvSpPr>
        <p:spPr>
          <a:xfrm>
            <a:off x="1600200" y="2507785"/>
            <a:ext cx="7086600" cy="1509711"/>
          </a:xfrm>
          <a:prstGeom prst="rect">
            <a:avLst/>
          </a:prstGeom>
          <a:noFill/>
          <a:ln>
            <a:noFill/>
          </a:ln>
        </p:spPr>
        <p:txBody>
          <a:bodyPr lIns="91425" tIns="91425" rIns="91425" bIns="91425" anchor="t" anchorCtr="0"/>
          <a:lstStyle>
            <a:lvl1pPr marL="73152" lvl="0" indent="-9652" algn="l" rtl="0">
              <a:spcBef>
                <a:spcPts val="0"/>
              </a:spcBef>
              <a:buClr>
                <a:schemeClr val="lt1"/>
              </a:buClr>
              <a:buFont typeface="Quattrocento"/>
              <a:buNone/>
              <a:defRPr sz="2000">
                <a:solidFill>
                  <a:schemeClr val="lt1"/>
                </a:solidFill>
              </a:defRPr>
            </a:lvl1pPr>
            <a:lvl2pPr lvl="1" rtl="0">
              <a:spcBef>
                <a:spcPts val="0"/>
              </a:spcBef>
              <a:buClr>
                <a:schemeClr val="lt1"/>
              </a:buClr>
              <a:buFont typeface="Quattrocento"/>
              <a:buNone/>
              <a:defRPr sz="1800">
                <a:solidFill>
                  <a:schemeClr val="lt1"/>
                </a:solidFill>
              </a:defRPr>
            </a:lvl2pPr>
            <a:lvl3pPr lvl="2" rtl="0">
              <a:spcBef>
                <a:spcPts val="0"/>
              </a:spcBef>
              <a:buClr>
                <a:schemeClr val="lt1"/>
              </a:buClr>
              <a:buFont typeface="Quattrocento"/>
              <a:buNone/>
              <a:defRPr sz="1600">
                <a:solidFill>
                  <a:schemeClr val="lt1"/>
                </a:solidFill>
              </a:defRPr>
            </a:lvl3pPr>
            <a:lvl4pPr lvl="3" rtl="0">
              <a:spcBef>
                <a:spcPts val="0"/>
              </a:spcBef>
              <a:buClr>
                <a:schemeClr val="lt1"/>
              </a:buClr>
              <a:buFont typeface="Quattrocento"/>
              <a:buNone/>
              <a:defRPr sz="1400">
                <a:solidFill>
                  <a:schemeClr val="lt1"/>
                </a:solidFill>
              </a:defRPr>
            </a:lvl4pPr>
            <a:lvl5pPr lvl="4" rtl="0">
              <a:spcBef>
                <a:spcPts val="0"/>
              </a:spcBef>
              <a:buClr>
                <a:schemeClr val="lt1"/>
              </a:buClr>
              <a:buFont typeface="Quattrocento"/>
              <a:buNone/>
              <a:defRPr sz="1400">
                <a:solidFill>
                  <a:schemeClr val="lt1"/>
                </a:solidFill>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0" name="Shape 30"/>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31" name="Shape 31"/>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32" name="Shape 32"/>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solidFill>
                <a:srgbClr val="BBBBBB"/>
              </a:solidFill>
              <a:latin typeface="Quattrocento"/>
              <a:ea typeface="Quattrocento"/>
              <a:cs typeface="Quattrocento"/>
              <a:sym typeface="Quattrocento"/>
            </a:endParaRPr>
          </a:p>
          <a:p>
            <a:pPr marL="457200" marR="0" lvl="1" indent="0" algn="l" rtl="0">
              <a:spcBef>
                <a:spcPts val="0"/>
              </a:spcBef>
            </a:pPr>
            <a:endParaRPr sz="1800" b="0" i="0" u="none" strike="noStrike" cap="none">
              <a:solidFill>
                <a:schemeClr val="lt1"/>
              </a:solidFill>
              <a:latin typeface="Quattrocento"/>
              <a:ea typeface="Quattrocento"/>
              <a:cs typeface="Quattrocento"/>
              <a:sym typeface="Quattrocento"/>
            </a:endParaRPr>
          </a:p>
          <a:p>
            <a:pPr marL="914400" marR="0" lvl="2"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371600" marR="0" lvl="3"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828800" marR="0" lvl="4"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286000" marR="0" lvl="5"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743200" marR="0" lvl="6"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200400" marR="0" lvl="7"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657600" marR="0" lvl="8" indent="0" algn="l" rtl="0">
              <a:spcBef>
                <a:spcPts val="0"/>
              </a:spcBef>
            </a:pPr>
            <a:endParaRPr sz="1800" b="0" i="0" u="none" strike="noStrike" cap="none">
              <a:solidFill>
                <a:schemeClr val="lt1"/>
              </a:solidFill>
              <a:latin typeface="Quattrocento"/>
              <a:ea typeface="Quattrocento"/>
              <a:cs typeface="Quattrocento"/>
              <a:sym typeface="Quattrocen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rgbClr val="F3E5AF"/>
              </a:buClr>
              <a:buFont typeface="Allerta"/>
              <a:buNone/>
              <a:defRPr sz="4100" b="1" cap="none">
                <a:solidFill>
                  <a:srgbClr val="F3E5AF"/>
                </a:solidFill>
                <a:latin typeface="Allerta"/>
                <a:ea typeface="Allerta"/>
                <a:cs typeface="Allerta"/>
                <a:sym typeface="Allerta"/>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sz="26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sz="26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38" name="Shape 38"/>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39" name="Shape 39"/>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solidFill>
                <a:srgbClr val="BBBBBB"/>
              </a:solidFill>
              <a:latin typeface="Quattrocento"/>
              <a:ea typeface="Quattrocento"/>
              <a:cs typeface="Quattrocento"/>
              <a:sym typeface="Quattrocento"/>
            </a:endParaRPr>
          </a:p>
          <a:p>
            <a:pPr marL="457200" marR="0" lvl="1" indent="0" algn="l" rtl="0">
              <a:spcBef>
                <a:spcPts val="0"/>
              </a:spcBef>
            </a:pPr>
            <a:endParaRPr sz="1800" b="0" i="0" u="none" strike="noStrike" cap="none">
              <a:solidFill>
                <a:schemeClr val="lt1"/>
              </a:solidFill>
              <a:latin typeface="Quattrocento"/>
              <a:ea typeface="Quattrocento"/>
              <a:cs typeface="Quattrocento"/>
              <a:sym typeface="Quattrocento"/>
            </a:endParaRPr>
          </a:p>
          <a:p>
            <a:pPr marL="914400" marR="0" lvl="2"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371600" marR="0" lvl="3"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828800" marR="0" lvl="4"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286000" marR="0" lvl="5"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743200" marR="0" lvl="6"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200400" marR="0" lvl="7"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657600" marR="0" lvl="8" indent="0" algn="l" rtl="0">
              <a:spcBef>
                <a:spcPts val="0"/>
              </a:spcBef>
            </a:pPr>
            <a:endParaRPr sz="1800" b="0" i="0" u="none" strike="noStrike" cap="none">
              <a:solidFill>
                <a:schemeClr val="lt1"/>
              </a:solidFill>
              <a:latin typeface="Quattrocento"/>
              <a:ea typeface="Quattrocento"/>
              <a:cs typeface="Quattrocento"/>
              <a:sym typeface="Quattrocen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3050"/>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457200" y="1535112"/>
            <a:ext cx="4040187" cy="750887"/>
          </a:xfrm>
          <a:prstGeom prst="rect">
            <a:avLst/>
          </a:prstGeom>
          <a:noFill/>
          <a:ln>
            <a:noFill/>
          </a:ln>
        </p:spPr>
        <p:txBody>
          <a:bodyPr lIns="91425" tIns="91425" rIns="91425" bIns="91425" anchor="ctr" anchorCtr="0"/>
          <a:lstStyle>
            <a:lvl1pPr marL="0" lvl="0" indent="0" rtl="0">
              <a:spcBef>
                <a:spcPts val="0"/>
              </a:spcBef>
              <a:buClr>
                <a:schemeClr val="lt1"/>
              </a:buClr>
              <a:buFont typeface="Quattrocento"/>
              <a:buNone/>
              <a:defRPr sz="2400" b="0" cap="small">
                <a:solidFill>
                  <a:schemeClr val="lt1"/>
                </a:solidFill>
              </a:defRPr>
            </a:lvl1pPr>
            <a:lvl2pPr lvl="1" rtl="0">
              <a:spcBef>
                <a:spcPts val="0"/>
              </a:spcBef>
              <a:buFont typeface="Quattrocento"/>
              <a:buNone/>
              <a:defRPr sz="2000" b="1"/>
            </a:lvl2pPr>
            <a:lvl3pPr lvl="2" rtl="0">
              <a:spcBef>
                <a:spcPts val="0"/>
              </a:spcBef>
              <a:buFont typeface="Quattrocento"/>
              <a:buNone/>
              <a:defRPr sz="1800" b="1"/>
            </a:lvl3pPr>
            <a:lvl4pPr lvl="3" rtl="0">
              <a:spcBef>
                <a:spcPts val="0"/>
              </a:spcBef>
              <a:buFont typeface="Quattrocento"/>
              <a:buNone/>
              <a:defRPr sz="1600" b="1"/>
            </a:lvl4pPr>
            <a:lvl5pPr lvl="4" rtl="0">
              <a:spcBef>
                <a:spcPts val="0"/>
              </a:spcBef>
              <a:buFont typeface="Quattrocento"/>
              <a:buNone/>
              <a:defRPr sz="1600" b="1"/>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3" name="Shape 43"/>
          <p:cNvSpPr txBox="1">
            <a:spLocks noGrp="1"/>
          </p:cNvSpPr>
          <p:nvPr>
            <p:ph type="body" idx="2"/>
          </p:nvPr>
        </p:nvSpPr>
        <p:spPr>
          <a:xfrm>
            <a:off x="4645025" y="1535112"/>
            <a:ext cx="4041774" cy="750887"/>
          </a:xfrm>
          <a:prstGeom prst="rect">
            <a:avLst/>
          </a:prstGeom>
          <a:noFill/>
          <a:ln>
            <a:noFill/>
          </a:ln>
        </p:spPr>
        <p:txBody>
          <a:bodyPr lIns="91425" tIns="91425" rIns="91425" bIns="91425" anchor="ctr" anchorCtr="0"/>
          <a:lstStyle>
            <a:lvl1pPr marL="0" lvl="0" indent="0" rtl="0">
              <a:spcBef>
                <a:spcPts val="0"/>
              </a:spcBef>
              <a:buClr>
                <a:schemeClr val="lt1"/>
              </a:buClr>
              <a:buFont typeface="Quattrocento"/>
              <a:buNone/>
              <a:defRPr sz="2400" b="0" cap="small">
                <a:solidFill>
                  <a:schemeClr val="lt1"/>
                </a:solidFill>
              </a:defRPr>
            </a:lvl1pPr>
            <a:lvl2pPr lvl="1" rtl="0">
              <a:spcBef>
                <a:spcPts val="0"/>
              </a:spcBef>
              <a:buFont typeface="Quattrocento"/>
              <a:buNone/>
              <a:defRPr sz="2000" b="1"/>
            </a:lvl2pPr>
            <a:lvl3pPr lvl="2" rtl="0">
              <a:spcBef>
                <a:spcPts val="0"/>
              </a:spcBef>
              <a:buFont typeface="Quattrocento"/>
              <a:buNone/>
              <a:defRPr sz="1800" b="1"/>
            </a:lvl3pPr>
            <a:lvl4pPr lvl="3" rtl="0">
              <a:spcBef>
                <a:spcPts val="0"/>
              </a:spcBef>
              <a:buFont typeface="Quattrocento"/>
              <a:buNone/>
              <a:defRPr sz="1600" b="1"/>
            </a:lvl4pPr>
            <a:lvl5pPr lvl="4" rtl="0">
              <a:spcBef>
                <a:spcPts val="0"/>
              </a:spcBef>
              <a:buFont typeface="Quattrocento"/>
              <a:buNone/>
              <a:defRPr sz="1600" b="1"/>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body" idx="3"/>
          </p:nvPr>
        </p:nvSpPr>
        <p:spPr>
          <a:xfrm>
            <a:off x="457200" y="2362200"/>
            <a:ext cx="4040187" cy="3763962"/>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5" name="Shape 45"/>
          <p:cNvSpPr txBox="1">
            <a:spLocks noGrp="1"/>
          </p:cNvSpPr>
          <p:nvPr>
            <p:ph type="body" idx="4"/>
          </p:nvPr>
        </p:nvSpPr>
        <p:spPr>
          <a:xfrm>
            <a:off x="4645025" y="2362200"/>
            <a:ext cx="4041774" cy="3763962"/>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6" name="Shape 46"/>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47" name="Shape 47"/>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48" name="Shape 48"/>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solidFill>
                <a:srgbClr val="BBBBBB"/>
              </a:solidFill>
              <a:latin typeface="Quattrocento"/>
              <a:ea typeface="Quattrocento"/>
              <a:cs typeface="Quattrocento"/>
              <a:sym typeface="Quattrocento"/>
            </a:endParaRPr>
          </a:p>
          <a:p>
            <a:pPr marL="457200" marR="0" lvl="1" indent="0" algn="l" rtl="0">
              <a:spcBef>
                <a:spcPts val="0"/>
              </a:spcBef>
            </a:pPr>
            <a:endParaRPr sz="1800" b="0" i="0" u="none" strike="noStrike" cap="none">
              <a:solidFill>
                <a:schemeClr val="lt1"/>
              </a:solidFill>
              <a:latin typeface="Quattrocento"/>
              <a:ea typeface="Quattrocento"/>
              <a:cs typeface="Quattrocento"/>
              <a:sym typeface="Quattrocento"/>
            </a:endParaRPr>
          </a:p>
          <a:p>
            <a:pPr marL="914400" marR="0" lvl="2"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371600" marR="0" lvl="3"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828800" marR="0" lvl="4"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286000" marR="0" lvl="5"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743200" marR="0" lvl="6"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200400" marR="0" lvl="7"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657600" marR="0" lvl="8" indent="0" algn="l" rtl="0">
              <a:spcBef>
                <a:spcPts val="0"/>
              </a:spcBef>
            </a:pPr>
            <a:endParaRPr sz="1800" b="0" i="0" u="none" strike="noStrike" cap="none">
              <a:solidFill>
                <a:schemeClr val="lt1"/>
              </a:solidFill>
              <a:latin typeface="Quattrocento"/>
              <a:ea typeface="Quattrocento"/>
              <a:cs typeface="Quattrocento"/>
              <a:sym typeface="Quattrocen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rgbClr val="F3E5AF"/>
              </a:buClr>
              <a:buFont typeface="Allerta"/>
              <a:buNone/>
              <a:defRPr sz="4100" b="1" cap="none">
                <a:solidFill>
                  <a:srgbClr val="F3E5AF"/>
                </a:solidFill>
                <a:latin typeface="Allerta"/>
                <a:ea typeface="Allerta"/>
                <a:cs typeface="Allerta"/>
                <a:sym typeface="Allerta"/>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1" name="Shape 51"/>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52" name="Shape 52"/>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53" name="Shape 53"/>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solidFill>
                <a:srgbClr val="BBBBBB"/>
              </a:solidFill>
              <a:latin typeface="Quattrocento"/>
              <a:ea typeface="Quattrocento"/>
              <a:cs typeface="Quattrocento"/>
              <a:sym typeface="Quattrocento"/>
            </a:endParaRPr>
          </a:p>
          <a:p>
            <a:pPr marL="457200" marR="0" lvl="1" indent="0" algn="l" rtl="0">
              <a:spcBef>
                <a:spcPts val="0"/>
              </a:spcBef>
            </a:pPr>
            <a:endParaRPr sz="1800" b="0" i="0" u="none" strike="noStrike" cap="none">
              <a:solidFill>
                <a:schemeClr val="lt1"/>
              </a:solidFill>
              <a:latin typeface="Quattrocento"/>
              <a:ea typeface="Quattrocento"/>
              <a:cs typeface="Quattrocento"/>
              <a:sym typeface="Quattrocento"/>
            </a:endParaRPr>
          </a:p>
          <a:p>
            <a:pPr marL="914400" marR="0" lvl="2"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371600" marR="0" lvl="3"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828800" marR="0" lvl="4"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286000" marR="0" lvl="5"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743200" marR="0" lvl="6"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200400" marR="0" lvl="7"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657600" marR="0" lvl="8" indent="0" algn="l" rtl="0">
              <a:spcBef>
                <a:spcPts val="0"/>
              </a:spcBef>
            </a:pPr>
            <a:endParaRPr sz="1800" b="0" i="0" u="none" strike="noStrike" cap="none">
              <a:solidFill>
                <a:schemeClr val="lt1"/>
              </a:solidFill>
              <a:latin typeface="Quattrocento"/>
              <a:ea typeface="Quattrocento"/>
              <a:cs typeface="Quattrocento"/>
              <a:sym typeface="Quattrocen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56" name="Shape 56"/>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57" name="Shape 57"/>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solidFill>
                <a:srgbClr val="BBBBBB"/>
              </a:solidFill>
              <a:latin typeface="Quattrocento"/>
              <a:ea typeface="Quattrocento"/>
              <a:cs typeface="Quattrocento"/>
              <a:sym typeface="Quattrocento"/>
            </a:endParaRPr>
          </a:p>
          <a:p>
            <a:pPr marL="457200" marR="0" lvl="1" indent="0" algn="l" rtl="0">
              <a:spcBef>
                <a:spcPts val="0"/>
              </a:spcBef>
            </a:pPr>
            <a:endParaRPr sz="1800" b="0" i="0" u="none" strike="noStrike" cap="none">
              <a:solidFill>
                <a:schemeClr val="lt1"/>
              </a:solidFill>
              <a:latin typeface="Quattrocento"/>
              <a:ea typeface="Quattrocento"/>
              <a:cs typeface="Quattrocento"/>
              <a:sym typeface="Quattrocento"/>
            </a:endParaRPr>
          </a:p>
          <a:p>
            <a:pPr marL="914400" marR="0" lvl="2"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371600" marR="0" lvl="3"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828800" marR="0" lvl="4"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286000" marR="0" lvl="5"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743200" marR="0" lvl="6"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200400" marR="0" lvl="7"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657600" marR="0" lvl="8" indent="0" algn="l" rtl="0">
              <a:spcBef>
                <a:spcPts val="0"/>
              </a:spcBef>
            </a:pPr>
            <a:endParaRPr sz="1800" b="0" i="0" u="none" strike="noStrike" cap="none">
              <a:solidFill>
                <a:schemeClr val="lt1"/>
              </a:solidFill>
              <a:latin typeface="Quattrocento"/>
              <a:ea typeface="Quattrocento"/>
              <a:cs typeface="Quattrocento"/>
              <a:sym typeface="Quattrocen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buClr>
                <a:srgbClr val="FBE9A7"/>
              </a:buClr>
              <a:buFont typeface="Allerta"/>
              <a:buNone/>
              <a:defRPr sz="2200" b="0">
                <a:solidFill>
                  <a:srgbClr val="FBE9A7"/>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0" name="Shape 60"/>
          <p:cNvSpPr txBox="1">
            <a:spLocks noGrp="1"/>
          </p:cNvSpPr>
          <p:nvPr>
            <p:ph type="body" idx="1"/>
          </p:nvPr>
        </p:nvSpPr>
        <p:spPr>
          <a:xfrm>
            <a:off x="457200" y="1524000"/>
            <a:ext cx="3008313" cy="4602162"/>
          </a:xfrm>
          <a:prstGeom prst="rect">
            <a:avLst/>
          </a:prstGeom>
          <a:noFill/>
          <a:ln>
            <a:noFill/>
          </a:ln>
        </p:spPr>
        <p:txBody>
          <a:bodyPr lIns="91425" tIns="91425" rIns="91425" bIns="91425" anchor="t" anchorCtr="0"/>
          <a:lstStyle>
            <a:lvl1pPr marL="0" lvl="0" indent="0" rtl="0">
              <a:spcBef>
                <a:spcPts val="0"/>
              </a:spcBef>
              <a:buFont typeface="Quattrocento"/>
              <a:buNone/>
              <a:defRPr sz="1400"/>
            </a:lvl1pPr>
            <a:lvl2pPr lvl="1" rtl="0">
              <a:spcBef>
                <a:spcPts val="0"/>
              </a:spcBef>
              <a:buFont typeface="Quattrocento"/>
              <a:buNone/>
              <a:defRPr sz="1200"/>
            </a:lvl2pPr>
            <a:lvl3pPr lvl="2" rtl="0">
              <a:spcBef>
                <a:spcPts val="0"/>
              </a:spcBef>
              <a:buFont typeface="Quattrocento"/>
              <a:buNone/>
              <a:defRPr sz="1000"/>
            </a:lvl3pPr>
            <a:lvl4pPr lvl="3" rtl="0">
              <a:spcBef>
                <a:spcPts val="0"/>
              </a:spcBef>
              <a:buFont typeface="Quattrocento"/>
              <a:buNone/>
              <a:defRPr sz="900"/>
            </a:lvl4pPr>
            <a:lvl5pPr lvl="4" rtl="0">
              <a:spcBef>
                <a:spcPts val="0"/>
              </a:spcBef>
              <a:buFont typeface="Quattrocento"/>
              <a:buNone/>
              <a:defRPr sz="900"/>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1" name="Shape 61"/>
          <p:cNvSpPr txBox="1">
            <a:spLocks noGrp="1"/>
          </p:cNvSpPr>
          <p:nvPr>
            <p:ph type="body" idx="2"/>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sz="2600"/>
            </a:lvl1pPr>
            <a:lvl2pPr lvl="1" rtl="0">
              <a:spcBef>
                <a:spcPts val="0"/>
              </a:spcBef>
              <a:defRPr sz="2400"/>
            </a:lvl2pPr>
            <a:lvl3pPr lvl="2" rtl="0">
              <a:spcBef>
                <a:spcPts val="0"/>
              </a:spcBef>
              <a:defRPr sz="2200"/>
            </a:lvl3pPr>
            <a:lvl4pPr lvl="3" rtl="0">
              <a:spcBef>
                <a:spcPts val="0"/>
              </a:spcBef>
              <a:defRPr sz="2000"/>
            </a:lvl4pPr>
            <a:lvl5pPr lvl="4" rtl="0">
              <a:spcBef>
                <a:spcPts val="0"/>
              </a:spcBef>
              <a:defRPr sz="1800"/>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2" name="Shape 62"/>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63" name="Shape 63"/>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64" name="Shape 64"/>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solidFill>
                <a:srgbClr val="BBBBBB"/>
              </a:solidFill>
              <a:latin typeface="Quattrocento"/>
              <a:ea typeface="Quattrocento"/>
              <a:cs typeface="Quattrocento"/>
              <a:sym typeface="Quattrocento"/>
            </a:endParaRPr>
          </a:p>
          <a:p>
            <a:pPr marL="457200" marR="0" lvl="1" indent="0" algn="l" rtl="0">
              <a:spcBef>
                <a:spcPts val="0"/>
              </a:spcBef>
            </a:pPr>
            <a:endParaRPr sz="1800" b="0" i="0" u="none" strike="noStrike" cap="none">
              <a:solidFill>
                <a:schemeClr val="lt1"/>
              </a:solidFill>
              <a:latin typeface="Quattrocento"/>
              <a:ea typeface="Quattrocento"/>
              <a:cs typeface="Quattrocento"/>
              <a:sym typeface="Quattrocento"/>
            </a:endParaRPr>
          </a:p>
          <a:p>
            <a:pPr marL="914400" marR="0" lvl="2"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371600" marR="0" lvl="3"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828800" marR="0" lvl="4"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286000" marR="0" lvl="5"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743200" marR="0" lvl="6"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200400" marR="0" lvl="7"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657600" marR="0" lvl="8" indent="0" algn="l" rtl="0">
              <a:spcBef>
                <a:spcPts val="0"/>
              </a:spcBef>
            </a:pPr>
            <a:endParaRPr sz="1800" b="0" i="0" u="none" strike="noStrike" cap="none">
              <a:solidFill>
                <a:schemeClr val="lt1"/>
              </a:solidFill>
              <a:latin typeface="Quattrocento"/>
              <a:ea typeface="Quattrocento"/>
              <a:cs typeface="Quattrocento"/>
              <a:sym typeface="Quattrocen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828800" y="609600"/>
            <a:ext cx="5486399" cy="522288"/>
          </a:xfrm>
          <a:prstGeom prst="rect">
            <a:avLst/>
          </a:prstGeom>
          <a:noFill/>
          <a:ln>
            <a:noFill/>
          </a:ln>
        </p:spPr>
        <p:txBody>
          <a:bodyPr lIns="91425" tIns="91425" rIns="91425" bIns="91425" anchor="b" anchorCtr="0"/>
          <a:lstStyle>
            <a:lvl1pPr lvl="0" algn="ctr" rtl="0">
              <a:spcBef>
                <a:spcPts val="0"/>
              </a:spcBef>
              <a:buFont typeface="Allerta"/>
              <a:buNone/>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a:spLocks noGrp="1"/>
          </p:cNvSpPr>
          <p:nvPr>
            <p:ph type="pic" idx="2"/>
          </p:nvPr>
        </p:nvSpPr>
        <p:spPr>
          <a:xfrm>
            <a:off x="1828800" y="1831975"/>
            <a:ext cx="5486399" cy="3962399"/>
          </a:xfrm>
          <a:prstGeom prst="rect">
            <a:avLst/>
          </a:prstGeom>
          <a:solidFill>
            <a:schemeClr val="dk2"/>
          </a:solidFill>
          <a:ln w="44450" cap="sq" cmpd="sng">
            <a:solidFill>
              <a:srgbClr val="FFFFFF"/>
            </a:solidFill>
            <a:prstDash val="solid"/>
            <a:miter/>
            <a:headEnd type="none" w="med" len="med"/>
            <a:tailEnd type="none" w="med" len="med"/>
          </a:ln>
        </p:spPr>
        <p:txBody>
          <a:bodyPr lIns="91425" tIns="91425" rIns="91425" bIns="91425" anchor="t" anchorCtr="0"/>
          <a:lstStyle>
            <a:lvl1pPr marL="0" marR="0" lvl="0" indent="0" algn="l" rtl="0">
              <a:spcBef>
                <a:spcPts val="0"/>
              </a:spcBef>
              <a:buClr>
                <a:srgbClr val="BBBBBB"/>
              </a:buClr>
              <a:buFont typeface="Quattrocento"/>
              <a:buNone/>
              <a:defRPr sz="3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68" name="Shape 68"/>
          <p:cNvSpPr txBox="1">
            <a:spLocks noGrp="1"/>
          </p:cNvSpPr>
          <p:nvPr>
            <p:ph type="body" idx="1"/>
          </p:nvPr>
        </p:nvSpPr>
        <p:spPr>
          <a:xfrm>
            <a:off x="1828800" y="1166787"/>
            <a:ext cx="5486399" cy="530351"/>
          </a:xfrm>
          <a:prstGeom prst="rect">
            <a:avLst/>
          </a:prstGeom>
          <a:noFill/>
          <a:ln>
            <a:noFill/>
          </a:ln>
        </p:spPr>
        <p:txBody>
          <a:bodyPr lIns="91425" tIns="91425" rIns="91425" bIns="91425" anchor="t" anchorCtr="0"/>
          <a:lstStyle>
            <a:lvl1pPr marL="0" lvl="0" indent="0" algn="ctr" rtl="0">
              <a:spcBef>
                <a:spcPts val="0"/>
              </a:spcBef>
              <a:buFont typeface="Quattrocento"/>
              <a:buNone/>
              <a:defRPr sz="1400"/>
            </a:lvl1pPr>
            <a:lvl2pPr lvl="1" rtl="0">
              <a:spcBef>
                <a:spcPts val="0"/>
              </a:spcBef>
              <a:defRPr sz="1200"/>
            </a:lvl2pPr>
            <a:lvl3pPr lvl="2" rtl="0">
              <a:spcBef>
                <a:spcPts val="0"/>
              </a:spcBef>
              <a:defRPr sz="1000"/>
            </a:lvl3pPr>
            <a:lvl4pPr lvl="3" rtl="0">
              <a:spcBef>
                <a:spcPts val="0"/>
              </a:spcBef>
              <a:defRPr sz="900"/>
            </a:lvl4pPr>
            <a:lvl5pPr lvl="4" rtl="0">
              <a:spcBef>
                <a:spcPts val="0"/>
              </a:spcBef>
              <a:defRPr sz="900"/>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9" name="Shape 69"/>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70" name="Shape 70"/>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71" name="Shape 71"/>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solidFill>
                <a:srgbClr val="BBBBBB"/>
              </a:solidFill>
              <a:latin typeface="Quattrocento"/>
              <a:ea typeface="Quattrocento"/>
              <a:cs typeface="Quattrocento"/>
              <a:sym typeface="Quattrocento"/>
            </a:endParaRPr>
          </a:p>
          <a:p>
            <a:pPr marL="457200" marR="0" lvl="1" indent="0" algn="l" rtl="0">
              <a:spcBef>
                <a:spcPts val="0"/>
              </a:spcBef>
            </a:pPr>
            <a:endParaRPr sz="1800" b="0" i="0" u="none" strike="noStrike" cap="none">
              <a:solidFill>
                <a:schemeClr val="lt1"/>
              </a:solidFill>
              <a:latin typeface="Quattrocento"/>
              <a:ea typeface="Quattrocento"/>
              <a:cs typeface="Quattrocento"/>
              <a:sym typeface="Quattrocento"/>
            </a:endParaRPr>
          </a:p>
          <a:p>
            <a:pPr marL="914400" marR="0" lvl="2"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371600" marR="0" lvl="3"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828800" marR="0" lvl="4"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286000" marR="0" lvl="5"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743200" marR="0" lvl="6"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200400" marR="0" lvl="7"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657600" marR="0" lvl="8" indent="0" algn="l" rtl="0">
              <a:spcBef>
                <a:spcPts val="0"/>
              </a:spcBef>
            </a:pPr>
            <a:endParaRPr sz="1800" b="0" i="0" u="none" strike="noStrike" cap="none">
              <a:solidFill>
                <a:schemeClr val="lt1"/>
              </a:solidFill>
              <a:latin typeface="Quattrocento"/>
              <a:ea typeface="Quattrocento"/>
              <a:cs typeface="Quattrocento"/>
              <a:sym typeface="Quattrocent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F3E5AF"/>
              </a:buClr>
              <a:buFont typeface="Allerta"/>
              <a:buNone/>
              <a:defRPr sz="4100" b="1" i="0" u="none" strike="noStrike" cap="none">
                <a:solidFill>
                  <a:srgbClr val="F3E5AF"/>
                </a:solidFill>
                <a:latin typeface="Allerta"/>
                <a:ea typeface="Allerta"/>
                <a:cs typeface="Allerta"/>
                <a:sym typeface="Allerta"/>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1" name="Shape 11"/>
          <p:cNvSpPr txBox="1">
            <a:spLocks noGrp="1"/>
          </p:cNvSpPr>
          <p:nvPr>
            <p:ph type="body" idx="1"/>
          </p:nvPr>
        </p:nvSpPr>
        <p:spPr>
          <a:xfrm>
            <a:off x="457200" y="1600200"/>
            <a:ext cx="8229600" cy="4709160"/>
          </a:xfrm>
          <a:prstGeom prst="rect">
            <a:avLst/>
          </a:prstGeom>
          <a:noFill/>
          <a:ln>
            <a:noFill/>
          </a:ln>
        </p:spPr>
        <p:txBody>
          <a:bodyPr lIns="91425" tIns="91425" rIns="91425" bIns="91425" anchor="t" anchorCtr="0"/>
          <a:lstStyle>
            <a:lvl1pPr marL="548640" marR="0" lvl="0" indent="-306070" algn="l" rtl="0">
              <a:spcBef>
                <a:spcPts val="560"/>
              </a:spcBef>
              <a:buClr>
                <a:srgbClr val="FAFAFA"/>
              </a:buClr>
              <a:buFont typeface="Quattrocento"/>
              <a:buChar char="⬜"/>
              <a:defRPr sz="2800" b="0" i="0" u="none" strike="noStrike" cap="none">
                <a:solidFill>
                  <a:schemeClr val="lt1"/>
                </a:solidFill>
                <a:latin typeface="Quattrocento"/>
                <a:ea typeface="Quattrocento"/>
                <a:cs typeface="Quattrocento"/>
                <a:sym typeface="Quattrocento"/>
              </a:defRPr>
            </a:lvl1pPr>
            <a:lvl2pPr marL="868680" marR="0" lvl="1" indent="-162560" algn="l" rtl="0">
              <a:spcBef>
                <a:spcPts val="480"/>
              </a:spcBef>
              <a:buClr>
                <a:schemeClr val="lt1"/>
              </a:buClr>
              <a:buFont typeface="Quattrocento"/>
              <a:buChar char="◼"/>
              <a:defRPr sz="2400" b="0" i="0" u="none" strike="noStrike" cap="none">
                <a:solidFill>
                  <a:schemeClr val="lt1"/>
                </a:solidFill>
                <a:latin typeface="Quattrocento"/>
                <a:ea typeface="Quattrocento"/>
                <a:cs typeface="Quattrocento"/>
                <a:sym typeface="Quattrocento"/>
              </a:defRPr>
            </a:lvl2pPr>
            <a:lvl3pPr marL="1133856" marR="0" lvl="2" indent="-99441" algn="l" rtl="0">
              <a:spcBef>
                <a:spcPts val="440"/>
              </a:spcBef>
              <a:buClr>
                <a:schemeClr val="lt1"/>
              </a:buClr>
              <a:buFont typeface="Quattrocento"/>
              <a:buChar char="▫"/>
              <a:defRPr sz="2200" b="0" i="0" u="none" strike="noStrike" cap="none">
                <a:solidFill>
                  <a:schemeClr val="lt1"/>
                </a:solidFill>
                <a:latin typeface="Quattrocento"/>
                <a:ea typeface="Quattrocento"/>
                <a:cs typeface="Quattrocento"/>
                <a:sym typeface="Quattrocento"/>
              </a:defRPr>
            </a:lvl3pPr>
            <a:lvl4pPr marL="1353312" marR="0" lvl="3" indent="-57911" algn="l" rtl="0">
              <a:spcBef>
                <a:spcPts val="400"/>
              </a:spcBef>
              <a:buClr>
                <a:schemeClr val="lt1"/>
              </a:buClr>
              <a:buFont typeface="Quattrocento"/>
              <a:buChar char=""/>
              <a:defRPr sz="2000" b="0" i="0" u="none" strike="noStrike" cap="none">
                <a:solidFill>
                  <a:schemeClr val="lt1"/>
                </a:solidFill>
                <a:latin typeface="Quattrocento"/>
                <a:ea typeface="Quattrocento"/>
                <a:cs typeface="Quattrocento"/>
                <a:sym typeface="Quattrocento"/>
              </a:defRPr>
            </a:lvl4pPr>
            <a:lvl5pPr marL="1545336" marR="0" lvl="4" indent="-59436" algn="l" rtl="0">
              <a:spcBef>
                <a:spcPts val="400"/>
              </a:spcBef>
              <a:buClr>
                <a:schemeClr val="lt1"/>
              </a:buClr>
              <a:buFont typeface="Quattrocento"/>
              <a:buChar char="◾"/>
              <a:defRPr sz="2000" b="0" i="0" u="none" strike="noStrike" cap="none">
                <a:solidFill>
                  <a:schemeClr val="lt1"/>
                </a:solidFill>
                <a:latin typeface="Quattrocento"/>
                <a:ea typeface="Quattrocento"/>
                <a:cs typeface="Quattrocento"/>
                <a:sym typeface="Quattrocento"/>
              </a:defRPr>
            </a:lvl5pPr>
            <a:lvl6pPr marL="1764792" marR="0" lvl="5" indent="-75692" algn="l" rtl="0">
              <a:spcBef>
                <a:spcPts val="360"/>
              </a:spcBef>
              <a:buClr>
                <a:schemeClr val="lt1"/>
              </a:buClr>
              <a:buFont typeface="Quattrocento"/>
              <a:buChar char=""/>
              <a:defRPr sz="1800" b="0" i="0" u="none" strike="noStrike" cap="none">
                <a:solidFill>
                  <a:schemeClr val="lt1"/>
                </a:solidFill>
                <a:latin typeface="Quattrocento"/>
                <a:ea typeface="Quattrocento"/>
                <a:cs typeface="Quattrocento"/>
                <a:sym typeface="Quattrocento"/>
              </a:defRPr>
            </a:lvl6pPr>
            <a:lvl7pPr marL="1965960" marR="0" lvl="6" indent="-86360" algn="l" rtl="0">
              <a:spcBef>
                <a:spcPts val="320"/>
              </a:spcBef>
              <a:buClr>
                <a:schemeClr val="lt1"/>
              </a:buClr>
              <a:buFont typeface="Quattrocento"/>
              <a:buChar char="⚫"/>
              <a:defRPr sz="1600" b="0" i="0" u="none" strike="noStrike" cap="none">
                <a:solidFill>
                  <a:schemeClr val="lt1"/>
                </a:solidFill>
                <a:latin typeface="Quattrocento"/>
                <a:ea typeface="Quattrocento"/>
                <a:cs typeface="Quattrocento"/>
                <a:sym typeface="Quattrocento"/>
              </a:defRPr>
            </a:lvl7pPr>
            <a:lvl8pPr marL="2167128" marR="0" lvl="7" indent="-97027" algn="l" rtl="0">
              <a:spcBef>
                <a:spcPts val="280"/>
              </a:spcBef>
              <a:buClr>
                <a:schemeClr val="lt1"/>
              </a:buClr>
              <a:buFont typeface="Quattrocento"/>
              <a:buChar char="⚫"/>
              <a:defRPr sz="1400" b="0" i="0" u="none" strike="noStrike" cap="none">
                <a:solidFill>
                  <a:schemeClr val="lt1"/>
                </a:solidFill>
                <a:latin typeface="Quattrocento"/>
                <a:ea typeface="Quattrocento"/>
                <a:cs typeface="Quattrocento"/>
                <a:sym typeface="Quattrocento"/>
              </a:defRPr>
            </a:lvl8pPr>
            <a:lvl9pPr marL="2368296" marR="0" lvl="8" indent="-94995" algn="l" rtl="0">
              <a:spcBef>
                <a:spcPts val="280"/>
              </a:spcBef>
              <a:buClr>
                <a:schemeClr val="lt1"/>
              </a:buClr>
              <a:buFont typeface="Quattrocento"/>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12" name="Shape 12"/>
          <p:cNvSpPr txBox="1">
            <a:spLocks noGrp="1"/>
          </p:cNvSpPr>
          <p:nvPr>
            <p:ph type="dt" idx="10"/>
          </p:nvPr>
        </p:nvSpPr>
        <p:spPr>
          <a:xfrm>
            <a:off x="457200" y="6416675"/>
            <a:ext cx="2133599" cy="365125"/>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13" name="Shape 13"/>
          <p:cNvSpPr txBox="1">
            <a:spLocks noGrp="1"/>
          </p:cNvSpPr>
          <p:nvPr>
            <p:ph type="ftr" idx="11"/>
          </p:nvPr>
        </p:nvSpPr>
        <p:spPr>
          <a:xfrm>
            <a:off x="3124200" y="6416675"/>
            <a:ext cx="2895600" cy="365125"/>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rgbClr val="BBBBBB"/>
                </a:solidFill>
                <a:latin typeface="Quattrocento"/>
                <a:ea typeface="Quattrocento"/>
                <a:cs typeface="Quattrocento"/>
                <a:sym typeface="Quattrocento"/>
              </a:defRPr>
            </a:lvl1pPr>
            <a:lvl2pPr marL="457200" marR="0" lvl="1" indent="0" algn="l" rtl="0">
              <a:spcBef>
                <a:spcPts val="0"/>
              </a:spcBef>
              <a:defRPr sz="1800" b="0" i="0" u="none" strike="noStrike" cap="none">
                <a:solidFill>
                  <a:schemeClr val="lt1"/>
                </a:solidFill>
                <a:latin typeface="Quattrocento"/>
                <a:ea typeface="Quattrocento"/>
                <a:cs typeface="Quattrocento"/>
                <a:sym typeface="Quattrocento"/>
              </a:defRPr>
            </a:lvl2pPr>
            <a:lvl3pPr marL="914400" marR="0" lvl="2" indent="0" algn="l" rtl="0">
              <a:spcBef>
                <a:spcPts val="0"/>
              </a:spcBef>
              <a:defRPr sz="1800" b="0" i="0" u="none" strike="noStrike" cap="none">
                <a:solidFill>
                  <a:schemeClr val="lt1"/>
                </a:solidFill>
                <a:latin typeface="Quattrocento"/>
                <a:ea typeface="Quattrocento"/>
                <a:cs typeface="Quattrocento"/>
                <a:sym typeface="Quattrocento"/>
              </a:defRPr>
            </a:lvl3pPr>
            <a:lvl4pPr marL="1371600" marR="0" lvl="3" indent="0" algn="l" rtl="0">
              <a:spcBef>
                <a:spcPts val="0"/>
              </a:spcBef>
              <a:defRPr sz="1800" b="0" i="0" u="none" strike="noStrike" cap="none">
                <a:solidFill>
                  <a:schemeClr val="lt1"/>
                </a:solidFill>
                <a:latin typeface="Quattrocento"/>
                <a:ea typeface="Quattrocento"/>
                <a:cs typeface="Quattrocento"/>
                <a:sym typeface="Quattrocento"/>
              </a:defRPr>
            </a:lvl4pPr>
            <a:lvl5pPr marL="1828800" marR="0" lvl="4" indent="0" algn="l" rtl="0">
              <a:spcBef>
                <a:spcPts val="0"/>
              </a:spcBef>
              <a:defRPr sz="1800" b="0" i="0" u="none" strike="noStrike" cap="none">
                <a:solidFill>
                  <a:schemeClr val="lt1"/>
                </a:solidFill>
                <a:latin typeface="Quattrocento"/>
                <a:ea typeface="Quattrocento"/>
                <a:cs typeface="Quattrocento"/>
                <a:sym typeface="Quattrocento"/>
              </a:defRPr>
            </a:lvl5pPr>
            <a:lvl6pPr marL="2286000" marR="0" lvl="5" indent="0" algn="l" rtl="0">
              <a:spcBef>
                <a:spcPts val="0"/>
              </a:spcBef>
              <a:defRPr sz="1800" b="0" i="0" u="none" strike="noStrike" cap="none">
                <a:solidFill>
                  <a:schemeClr val="lt1"/>
                </a:solidFill>
                <a:latin typeface="Quattrocento"/>
                <a:ea typeface="Quattrocento"/>
                <a:cs typeface="Quattrocento"/>
                <a:sym typeface="Quattrocento"/>
              </a:defRPr>
            </a:lvl6pPr>
            <a:lvl7pPr marL="2743200" marR="0" lvl="6" indent="0" algn="l" rtl="0">
              <a:spcBef>
                <a:spcPts val="0"/>
              </a:spcBef>
              <a:defRPr sz="1800" b="0" i="0" u="none" strike="noStrike" cap="none">
                <a:solidFill>
                  <a:schemeClr val="lt1"/>
                </a:solidFill>
                <a:latin typeface="Quattrocento"/>
                <a:ea typeface="Quattrocento"/>
                <a:cs typeface="Quattrocento"/>
                <a:sym typeface="Quattrocento"/>
              </a:defRPr>
            </a:lvl7pPr>
            <a:lvl8pPr marL="3200400" marR="0" lvl="7" indent="0" algn="l" rtl="0">
              <a:spcBef>
                <a:spcPts val="0"/>
              </a:spcBef>
              <a:defRPr sz="1800" b="0" i="0" u="none" strike="noStrike" cap="none">
                <a:solidFill>
                  <a:schemeClr val="lt1"/>
                </a:solidFill>
                <a:latin typeface="Quattrocento"/>
                <a:ea typeface="Quattrocento"/>
                <a:cs typeface="Quattrocento"/>
                <a:sym typeface="Quattrocento"/>
              </a:defRPr>
            </a:lvl8pPr>
            <a:lvl9pPr marL="3657600" marR="0" lvl="8" indent="0" algn="l" rtl="0">
              <a:spcBef>
                <a:spcPts val="0"/>
              </a:spcBef>
              <a:defRPr sz="1800" b="0" i="0" u="none" strike="noStrike" cap="none">
                <a:solidFill>
                  <a:schemeClr val="lt1"/>
                </a:solidFill>
                <a:latin typeface="Quattrocento"/>
                <a:ea typeface="Quattrocento"/>
                <a:cs typeface="Quattrocento"/>
                <a:sym typeface="Quattrocento"/>
              </a:defRPr>
            </a:lvl9pPr>
          </a:lstStyle>
          <a:p>
            <a:endParaRPr/>
          </a:p>
        </p:txBody>
      </p:sp>
      <p:sp>
        <p:nvSpPr>
          <p:cNvPr id="14" name="Shape 14"/>
          <p:cNvSpPr txBox="1">
            <a:spLocks noGrp="1"/>
          </p:cNvSpPr>
          <p:nvPr>
            <p:ph type="sldNum" idx="12"/>
          </p:nvPr>
        </p:nvSpPr>
        <p:spPr>
          <a:xfrm>
            <a:off x="7924800" y="6416675"/>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solidFill>
                <a:srgbClr val="BBBBBB"/>
              </a:solidFill>
              <a:latin typeface="Quattrocento"/>
              <a:ea typeface="Quattrocento"/>
              <a:cs typeface="Quattrocento"/>
              <a:sym typeface="Quattrocento"/>
            </a:endParaRPr>
          </a:p>
          <a:p>
            <a:pPr marL="457200" marR="0" lvl="1" indent="0" algn="l" rtl="0">
              <a:spcBef>
                <a:spcPts val="0"/>
              </a:spcBef>
            </a:pPr>
            <a:endParaRPr sz="1800" b="0" i="0" u="none" strike="noStrike" cap="none">
              <a:solidFill>
                <a:schemeClr val="lt1"/>
              </a:solidFill>
              <a:latin typeface="Quattrocento"/>
              <a:ea typeface="Quattrocento"/>
              <a:cs typeface="Quattrocento"/>
              <a:sym typeface="Quattrocento"/>
            </a:endParaRPr>
          </a:p>
          <a:p>
            <a:pPr marL="914400" marR="0" lvl="2"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371600" marR="0" lvl="3" indent="0" algn="l" rtl="0">
              <a:spcBef>
                <a:spcPts val="0"/>
              </a:spcBef>
            </a:pPr>
            <a:endParaRPr sz="1800" b="0" i="0" u="none" strike="noStrike" cap="none">
              <a:solidFill>
                <a:schemeClr val="lt1"/>
              </a:solidFill>
              <a:latin typeface="Quattrocento"/>
              <a:ea typeface="Quattrocento"/>
              <a:cs typeface="Quattrocento"/>
              <a:sym typeface="Quattrocento"/>
            </a:endParaRPr>
          </a:p>
          <a:p>
            <a:pPr marL="1828800" marR="0" lvl="4"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286000" marR="0" lvl="5" indent="0" algn="l" rtl="0">
              <a:spcBef>
                <a:spcPts val="0"/>
              </a:spcBef>
            </a:pPr>
            <a:endParaRPr sz="1800" b="0" i="0" u="none" strike="noStrike" cap="none">
              <a:solidFill>
                <a:schemeClr val="lt1"/>
              </a:solidFill>
              <a:latin typeface="Quattrocento"/>
              <a:ea typeface="Quattrocento"/>
              <a:cs typeface="Quattrocento"/>
              <a:sym typeface="Quattrocento"/>
            </a:endParaRPr>
          </a:p>
          <a:p>
            <a:pPr marL="2743200" marR="0" lvl="6"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200400" marR="0" lvl="7" indent="0" algn="l" rtl="0">
              <a:spcBef>
                <a:spcPts val="0"/>
              </a:spcBef>
            </a:pPr>
            <a:endParaRPr sz="1800" b="0" i="0" u="none" strike="noStrike" cap="none">
              <a:solidFill>
                <a:schemeClr val="lt1"/>
              </a:solidFill>
              <a:latin typeface="Quattrocento"/>
              <a:ea typeface="Quattrocento"/>
              <a:cs typeface="Quattrocento"/>
              <a:sym typeface="Quattrocento"/>
            </a:endParaRPr>
          </a:p>
          <a:p>
            <a:pPr marL="3657600" marR="0" lvl="8" indent="0" algn="l" rtl="0">
              <a:spcBef>
                <a:spcPts val="0"/>
              </a:spcBef>
            </a:pPr>
            <a:endParaRPr sz="1800" b="0" i="0" u="none" strike="noStrike" cap="none">
              <a:solidFill>
                <a:schemeClr val="lt1"/>
              </a:solidFill>
              <a:latin typeface="Quattrocento"/>
              <a:ea typeface="Quattrocento"/>
              <a:cs typeface="Quattrocento"/>
              <a:sym typeface="Quattrocen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hlink"/>
            </a:gs>
            <a:gs pos="50000">
              <a:schemeClr val="folHlink"/>
            </a:gs>
            <a:gs pos="100000">
              <a:schemeClr val="hlink"/>
            </a:gs>
          </a:gsLst>
          <a:lin ang="2700000" scaled="0"/>
        </a:gradFill>
        <a:effectLst/>
      </p:bgPr>
    </p:bg>
    <p:spTree>
      <p:nvGrpSpPr>
        <p:cNvPr id="1" name="Shape 84"/>
        <p:cNvGrpSpPr/>
        <p:nvPr/>
      </p:nvGrpSpPr>
      <p:grpSpPr>
        <a:xfrm>
          <a:off x="0" y="0"/>
          <a:ext cx="0" cy="0"/>
          <a:chOff x="0" y="0"/>
          <a:chExt cx="0" cy="0"/>
        </a:xfrm>
      </p:grpSpPr>
      <p:sp>
        <p:nvSpPr>
          <p:cNvPr id="85" name="Shape 85"/>
          <p:cNvSpPr/>
          <p:nvPr/>
        </p:nvSpPr>
        <p:spPr>
          <a:xfrm>
            <a:off x="0" y="0"/>
            <a:ext cx="9144000" cy="6858000"/>
          </a:xfrm>
          <a:prstGeom prst="rect">
            <a:avLst/>
          </a:prstGeom>
          <a:gradFill>
            <a:gsLst>
              <a:gs pos="0">
                <a:srgbClr val="FFCC00"/>
              </a:gs>
              <a:gs pos="50000">
                <a:srgbClr val="FFFFFF"/>
              </a:gs>
              <a:gs pos="100000">
                <a:srgbClr val="FFCC00"/>
              </a:gs>
            </a:gsLst>
            <a:lin ang="2700000" scaled="0"/>
          </a:gradFill>
          <a:ln>
            <a:noFill/>
          </a:ln>
        </p:spPr>
        <p:txBody>
          <a:bodyPr lIns="91425" tIns="45700" rIns="91425" bIns="45700" anchor="ctr" anchorCtr="0">
            <a:noAutofit/>
          </a:bodyPr>
          <a:lstStyle/>
          <a:p>
            <a:pPr lvl="0">
              <a:spcBef>
                <a:spcPts val="0"/>
              </a:spcBef>
              <a:buNone/>
            </a:pPr>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Now</a:t>
            </a:r>
          </a:p>
        </p:txBody>
      </p:sp>
      <p:sp>
        <p:nvSpPr>
          <p:cNvPr id="3" name="Text Placeholder 2"/>
          <p:cNvSpPr>
            <a:spLocks noGrp="1"/>
          </p:cNvSpPr>
          <p:nvPr>
            <p:ph type="body" idx="1"/>
          </p:nvPr>
        </p:nvSpPr>
        <p:spPr/>
        <p:txBody>
          <a:bodyPr/>
          <a:lstStyle/>
          <a:p>
            <a:pPr fontAlgn="base"/>
            <a:r>
              <a:rPr lang="en-US" b="1" dirty="0">
                <a:solidFill>
                  <a:schemeClr val="tx1"/>
                </a:solidFill>
              </a:rPr>
              <a:t>1) What is weather?</a:t>
            </a:r>
            <a:endParaRPr lang="en-US" dirty="0">
              <a:solidFill>
                <a:schemeClr val="tx1"/>
              </a:solidFill>
            </a:endParaRPr>
          </a:p>
          <a:p>
            <a:pPr fontAlgn="base"/>
            <a:r>
              <a:rPr lang="en-US" b="1" dirty="0">
                <a:solidFill>
                  <a:schemeClr val="tx1"/>
                </a:solidFill>
              </a:rPr>
              <a:t>2) If you could travel anywhere in the world, where would you go? Where is this place (i.e. northwestern hemisphere, near the South Pole, etc.). Is it in the mountains, close to water, or in a desert? What’s the climate like there? </a:t>
            </a:r>
            <a:endParaRPr lang="en-US" dirty="0">
              <a:solidFill>
                <a:schemeClr val="tx1"/>
              </a:solidFill>
            </a:endParaRPr>
          </a:p>
          <a:p>
            <a:endParaRPr lang="en-US" dirty="0"/>
          </a:p>
        </p:txBody>
      </p:sp>
    </p:spTree>
    <p:extLst>
      <p:ext uri="{BB962C8B-B14F-4D97-AF65-F5344CB8AC3E}">
        <p14:creationId xmlns:p14="http://schemas.microsoft.com/office/powerpoint/2010/main" val="27759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3E5AF"/>
              </a:buClr>
              <a:buSzPct val="25000"/>
              <a:buFont typeface="Allerta"/>
              <a:buNone/>
            </a:pPr>
            <a:r>
              <a:rPr lang="en-US" sz="3700" b="1" i="0" u="none" strike="noStrike" cap="none">
                <a:solidFill>
                  <a:srgbClr val="F3E5AF"/>
                </a:solidFill>
                <a:latin typeface="Allerta"/>
                <a:ea typeface="Allerta"/>
                <a:cs typeface="Allerta"/>
                <a:sym typeface="Allerta"/>
              </a:rPr>
              <a:t>Air Masses are classified according to the surface over which they form.</a:t>
            </a:r>
          </a:p>
        </p:txBody>
      </p:sp>
      <p:sp>
        <p:nvSpPr>
          <p:cNvPr id="195" name="Shape 195"/>
          <p:cNvSpPr txBox="1">
            <a:spLocks noGrp="1"/>
          </p:cNvSpPr>
          <p:nvPr>
            <p:ph type="body" idx="1"/>
          </p:nvPr>
        </p:nvSpPr>
        <p:spPr>
          <a:xfrm>
            <a:off x="152400" y="1828800"/>
            <a:ext cx="8839199" cy="4480560"/>
          </a:xfrm>
          <a:prstGeom prst="rect">
            <a:avLst/>
          </a:prstGeom>
          <a:noFill/>
          <a:ln>
            <a:noFill/>
          </a:ln>
        </p:spPr>
        <p:txBody>
          <a:bodyPr lIns="91425" tIns="45700" rIns="91425" bIns="45700" anchor="t" anchorCtr="0">
            <a:noAutofit/>
          </a:bodyPr>
          <a:lstStyle/>
          <a:p>
            <a:pPr marL="548640" marR="0" lvl="0" indent="-421640" algn="l" rtl="0">
              <a:spcBef>
                <a:spcPts val="0"/>
              </a:spcBef>
              <a:buClr>
                <a:srgbClr val="FAFAFA"/>
              </a:buClr>
              <a:buSzPct val="65000"/>
              <a:buFont typeface="Quattrocento"/>
              <a:buChar char="⬜"/>
            </a:pPr>
            <a:r>
              <a:rPr lang="en-US" sz="4400" b="1" i="0" u="none" strike="noStrike" cap="none">
                <a:solidFill>
                  <a:srgbClr val="FFFF00"/>
                </a:solidFill>
                <a:latin typeface="Quattrocento"/>
                <a:ea typeface="Quattrocento"/>
                <a:cs typeface="Quattrocento"/>
                <a:sym typeface="Quattrocento"/>
              </a:rPr>
              <a:t>Continental = formed over land</a:t>
            </a:r>
          </a:p>
          <a:p>
            <a:pPr marL="548640" marR="0" lvl="0" indent="-421640" algn="l" rtl="0">
              <a:spcBef>
                <a:spcPts val="880"/>
              </a:spcBef>
              <a:buClr>
                <a:srgbClr val="FAFAFA"/>
              </a:buClr>
              <a:buSzPct val="65000"/>
              <a:buFont typeface="Quattrocento"/>
              <a:buChar char="⬜"/>
            </a:pPr>
            <a:r>
              <a:rPr lang="en-US" sz="4400" b="1" i="0" u="none" strike="noStrike" cap="none">
                <a:solidFill>
                  <a:srgbClr val="FFFF00"/>
                </a:solidFill>
                <a:latin typeface="Quattrocento"/>
                <a:ea typeface="Quattrocento"/>
                <a:cs typeface="Quattrocento"/>
                <a:sym typeface="Quattrocento"/>
              </a:rPr>
              <a:t>Maritime = formed over water</a:t>
            </a:r>
          </a:p>
        </p:txBody>
      </p:sp>
      <p:sp>
        <p:nvSpPr>
          <p:cNvPr id="196" name="Shape 196"/>
          <p:cNvSpPr txBox="1">
            <a:spLocks noGrp="1"/>
          </p:cNvSpPr>
          <p:nvPr>
            <p:ph type="sldNum" idx="12"/>
          </p:nvPr>
        </p:nvSpPr>
        <p:spPr>
          <a:xfrm>
            <a:off x="7924800" y="6416675"/>
            <a:ext cx="762000" cy="365125"/>
          </a:xfrm>
          <a:prstGeom prst="rect">
            <a:avLst/>
          </a:prstGeom>
          <a:noFill/>
          <a:ln>
            <a:noFill/>
          </a:ln>
        </p:spPr>
        <p:txBody>
          <a:bodyPr lIns="0" tIns="45700" rIns="0" bIns="45700" anchor="b" anchorCtr="0">
            <a:noAutofit/>
          </a:bodyPr>
          <a:lstStyle/>
          <a:p>
            <a:pPr marL="0" marR="0" lvl="0" indent="0" algn="r" rtl="0">
              <a:spcBef>
                <a:spcPts val="0"/>
              </a:spcBef>
              <a:buSzPct val="25000"/>
              <a:buNone/>
            </a:pPr>
            <a:r>
              <a:rPr lang="en-US"/>
              <a:t>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pSp>
        <p:nvGrpSpPr>
          <p:cNvPr id="201" name="Shape 201"/>
          <p:cNvGrpSpPr/>
          <p:nvPr/>
        </p:nvGrpSpPr>
        <p:grpSpPr>
          <a:xfrm>
            <a:off x="-4762" y="0"/>
            <a:ext cx="9159875" cy="6629400"/>
            <a:chOff x="-10" y="0"/>
            <a:chExt cx="5770" cy="4176"/>
          </a:xfrm>
        </p:grpSpPr>
        <p:grpSp>
          <p:nvGrpSpPr>
            <p:cNvPr id="202" name="Shape 202"/>
            <p:cNvGrpSpPr/>
            <p:nvPr/>
          </p:nvGrpSpPr>
          <p:grpSpPr>
            <a:xfrm>
              <a:off x="191" y="960"/>
              <a:ext cx="5376" cy="3216"/>
              <a:chOff x="191" y="960"/>
              <a:chExt cx="5376" cy="3216"/>
            </a:xfrm>
          </p:grpSpPr>
          <p:sp>
            <p:nvSpPr>
              <p:cNvPr id="203" name="Shape 203"/>
              <p:cNvSpPr/>
              <p:nvPr/>
            </p:nvSpPr>
            <p:spPr>
              <a:xfrm>
                <a:off x="191" y="960"/>
                <a:ext cx="5376" cy="3216"/>
              </a:xfrm>
              <a:prstGeom prst="roundRect">
                <a:avLst>
                  <a:gd name="adj" fmla="val 22130"/>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04" name="Shape 204"/>
              <p:cNvSpPr/>
              <p:nvPr/>
            </p:nvSpPr>
            <p:spPr>
              <a:xfrm>
                <a:off x="634" y="1031"/>
                <a:ext cx="3444" cy="3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a:solidFill>
                      <a:srgbClr val="008000"/>
                    </a:solidFill>
                    <a:latin typeface="Arial"/>
                    <a:ea typeface="Arial"/>
                    <a:cs typeface="Arial"/>
                    <a:sym typeface="Arial"/>
                  </a:rPr>
                  <a:t>Factors That Affect Climate</a:t>
                </a:r>
              </a:p>
            </p:txBody>
          </p:sp>
        </p:grpSp>
        <p:grpSp>
          <p:nvGrpSpPr>
            <p:cNvPr id="205" name="Shape 205"/>
            <p:cNvGrpSpPr/>
            <p:nvPr/>
          </p:nvGrpSpPr>
          <p:grpSpPr>
            <a:xfrm>
              <a:off x="-10" y="0"/>
              <a:ext cx="5770" cy="901"/>
              <a:chOff x="-10" y="0"/>
              <a:chExt cx="5770" cy="901"/>
            </a:xfrm>
          </p:grpSpPr>
          <p:sp>
            <p:nvSpPr>
              <p:cNvPr id="206" name="Shape 206"/>
              <p:cNvSpPr/>
              <p:nvPr/>
            </p:nvSpPr>
            <p:spPr>
              <a:xfrm>
                <a:off x="-5" y="0"/>
                <a:ext cx="5759" cy="767"/>
              </a:xfrm>
              <a:prstGeom prst="rect">
                <a:avLst/>
              </a:prstGeom>
              <a:solidFill>
                <a:srgbClr val="D00C0C"/>
              </a:solidFill>
              <a:ln>
                <a:noFill/>
              </a:ln>
            </p:spPr>
            <p:txBody>
              <a:bodyPr lIns="91425" tIns="45700" rIns="91425" bIns="45700" anchor="ctr" anchorCtr="0">
                <a:noAutofit/>
              </a:bodyPr>
              <a:lstStyle/>
              <a:p>
                <a:pPr lvl="0">
                  <a:spcBef>
                    <a:spcPts val="0"/>
                  </a:spcBef>
                  <a:buNone/>
                </a:pPr>
                <a:endParaRPr/>
              </a:p>
            </p:txBody>
          </p:sp>
          <p:grpSp>
            <p:nvGrpSpPr>
              <p:cNvPr id="207" name="Shape 207"/>
              <p:cNvGrpSpPr/>
              <p:nvPr/>
            </p:nvGrpSpPr>
            <p:grpSpPr>
              <a:xfrm>
                <a:off x="-10" y="0"/>
                <a:ext cx="5770" cy="85"/>
                <a:chOff x="-5" y="0"/>
                <a:chExt cx="5770" cy="85"/>
              </a:xfrm>
            </p:grpSpPr>
            <p:cxnSp>
              <p:nvCxnSpPr>
                <p:cNvPr id="208" name="Shape 208"/>
                <p:cNvCxnSpPr/>
                <p:nvPr/>
              </p:nvCxnSpPr>
              <p:spPr>
                <a:xfrm>
                  <a:off x="-5" y="0"/>
                  <a:ext cx="5770" cy="0"/>
                </a:xfrm>
                <a:prstGeom prst="straightConnector1">
                  <a:avLst/>
                </a:prstGeom>
                <a:noFill/>
                <a:ln w="101600" cap="flat" cmpd="sng">
                  <a:solidFill>
                    <a:srgbClr val="FFCC00"/>
                  </a:solidFill>
                  <a:prstDash val="solid"/>
                  <a:miter/>
                  <a:headEnd type="none" w="med" len="med"/>
                  <a:tailEnd type="none" w="med" len="med"/>
                </a:ln>
              </p:spPr>
            </p:cxnSp>
            <p:sp>
              <p:nvSpPr>
                <p:cNvPr id="209" name="Shape 209"/>
                <p:cNvSpPr/>
                <p:nvPr/>
              </p:nvSpPr>
              <p:spPr>
                <a:xfrm>
                  <a:off x="-5" y="28"/>
                  <a:ext cx="5770" cy="57"/>
                </a:xfrm>
                <a:prstGeom prst="rect">
                  <a:avLst/>
                </a:prstGeom>
                <a:gradFill>
                  <a:gsLst>
                    <a:gs pos="0">
                      <a:srgbClr val="4D5569"/>
                    </a:gs>
                    <a:gs pos="100000">
                      <a:srgbClr val="6D7895">
                        <a:alpha val="0"/>
                      </a:srgbClr>
                    </a:gs>
                  </a:gsLst>
                  <a:lin ang="5400000" scaled="0"/>
                </a:gradFill>
                <a:ln>
                  <a:noFill/>
                </a:ln>
              </p:spPr>
              <p:txBody>
                <a:bodyPr lIns="91425" tIns="45700" rIns="91425" bIns="45700" anchor="ctr" anchorCtr="0">
                  <a:noAutofit/>
                </a:bodyPr>
                <a:lstStyle/>
                <a:p>
                  <a:pPr lvl="0">
                    <a:spcBef>
                      <a:spcPts val="0"/>
                    </a:spcBef>
                    <a:buNone/>
                  </a:pPr>
                  <a:endParaRPr/>
                </a:p>
              </p:txBody>
            </p:sp>
          </p:grpSp>
          <p:grpSp>
            <p:nvGrpSpPr>
              <p:cNvPr id="210" name="Shape 210"/>
              <p:cNvGrpSpPr/>
              <p:nvPr/>
            </p:nvGrpSpPr>
            <p:grpSpPr>
              <a:xfrm>
                <a:off x="-4" y="767"/>
                <a:ext cx="5759" cy="133"/>
                <a:chOff x="0" y="767"/>
                <a:chExt cx="5759" cy="133"/>
              </a:xfrm>
            </p:grpSpPr>
            <p:cxnSp>
              <p:nvCxnSpPr>
                <p:cNvPr id="211" name="Shape 211"/>
                <p:cNvCxnSpPr/>
                <p:nvPr/>
              </p:nvCxnSpPr>
              <p:spPr>
                <a:xfrm>
                  <a:off x="0" y="767"/>
                  <a:ext cx="5759" cy="0"/>
                </a:xfrm>
                <a:prstGeom prst="straightConnector1">
                  <a:avLst/>
                </a:prstGeom>
                <a:noFill/>
                <a:ln w="101600" cap="flat" cmpd="sng">
                  <a:solidFill>
                    <a:srgbClr val="FFCC00"/>
                  </a:solidFill>
                  <a:prstDash val="solid"/>
                  <a:miter/>
                  <a:headEnd type="none" w="med" len="med"/>
                  <a:tailEnd type="none" w="med" len="med"/>
                </a:ln>
              </p:spPr>
            </p:cxnSp>
            <p:sp>
              <p:nvSpPr>
                <p:cNvPr id="212" name="Shape 212"/>
                <p:cNvSpPr/>
                <p:nvPr/>
              </p:nvSpPr>
              <p:spPr>
                <a:xfrm>
                  <a:off x="0" y="786"/>
                  <a:ext cx="5759" cy="114"/>
                </a:xfrm>
                <a:prstGeom prst="rect">
                  <a:avLst/>
                </a:prstGeom>
                <a:gradFill>
                  <a:gsLst>
                    <a:gs pos="0">
                      <a:srgbClr val="4D5569"/>
                    </a:gs>
                    <a:gs pos="100000">
                      <a:srgbClr val="6D7895">
                        <a:alpha val="0"/>
                      </a:srgbClr>
                    </a:gs>
                  </a:gsLst>
                  <a:lin ang="5400000" scaled="0"/>
                </a:gradFill>
                <a:ln>
                  <a:noFill/>
                </a:ln>
              </p:spPr>
              <p:txBody>
                <a:bodyPr lIns="91425" tIns="45700" rIns="91425" bIns="45700" anchor="ctr" anchorCtr="0">
                  <a:noAutofit/>
                </a:bodyPr>
                <a:lstStyle/>
                <a:p>
                  <a:pPr lvl="0">
                    <a:spcBef>
                      <a:spcPts val="0"/>
                    </a:spcBef>
                    <a:buNone/>
                  </a:pPr>
                  <a:endParaRPr/>
                </a:p>
              </p:txBody>
            </p:sp>
          </p:grpSp>
        </p:grpSp>
      </p:grpSp>
      <p:sp>
        <p:nvSpPr>
          <p:cNvPr id="213" name="Shape 213"/>
          <p:cNvSpPr txBox="1">
            <a:spLocks noGrp="1"/>
          </p:cNvSpPr>
          <p:nvPr>
            <p:ph type="title"/>
          </p:nvPr>
        </p:nvSpPr>
        <p:spPr>
          <a:xfrm>
            <a:off x="0" y="228600"/>
            <a:ext cx="91440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300" b="1" i="0" u="none" strike="noStrike" cap="none">
                <a:solidFill>
                  <a:srgbClr val="FFD600"/>
                </a:solidFill>
                <a:latin typeface="Arial"/>
                <a:ea typeface="Arial"/>
                <a:cs typeface="Arial"/>
                <a:sym typeface="Arial"/>
              </a:rPr>
              <a:t>21.1 </a:t>
            </a:r>
            <a:r>
              <a:rPr lang="en-US" sz="4300" b="1" i="0" u="none" strike="noStrike" cap="none">
                <a:solidFill>
                  <a:srgbClr val="FFFFFF"/>
                </a:solidFill>
                <a:latin typeface="Arial"/>
                <a:ea typeface="Arial"/>
                <a:cs typeface="Arial"/>
                <a:sym typeface="Arial"/>
              </a:rPr>
              <a:t> Factors That Affect Climate    </a:t>
            </a:r>
          </a:p>
        </p:txBody>
      </p:sp>
      <p:sp>
        <p:nvSpPr>
          <p:cNvPr id="214" name="Shape 214"/>
          <p:cNvSpPr/>
          <p:nvPr/>
        </p:nvSpPr>
        <p:spPr>
          <a:xfrm>
            <a:off x="1209675" y="2176463"/>
            <a:ext cx="7635874" cy="519112"/>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389700"/>
              </a:buClr>
              <a:buSzPct val="25000"/>
              <a:buFont typeface="Arial"/>
              <a:buNone/>
            </a:pPr>
            <a:r>
              <a:rPr lang="en-US" sz="2800" b="0" i="0" u="none" strike="noStrike" cap="none">
                <a:solidFill>
                  <a:srgbClr val="389700"/>
                </a:solidFill>
                <a:latin typeface="Arial"/>
                <a:ea typeface="Arial"/>
                <a:cs typeface="Arial"/>
                <a:sym typeface="Arial"/>
              </a:rPr>
              <a:t>◆ </a:t>
            </a:r>
            <a:r>
              <a:rPr lang="en-US" sz="2800" b="0" i="0" u="none" strike="noStrike" cap="none">
                <a:solidFill>
                  <a:srgbClr val="000000"/>
                </a:solidFill>
                <a:latin typeface="Arial"/>
                <a:ea typeface="Arial"/>
                <a:cs typeface="Arial"/>
                <a:sym typeface="Arial"/>
              </a:rPr>
              <a:t>Latitude</a:t>
            </a:r>
          </a:p>
        </p:txBody>
      </p:sp>
      <p:sp>
        <p:nvSpPr>
          <p:cNvPr id="215" name="Shape 215"/>
          <p:cNvSpPr/>
          <p:nvPr/>
        </p:nvSpPr>
        <p:spPr>
          <a:xfrm>
            <a:off x="1736725" y="2654300"/>
            <a:ext cx="7089775" cy="793749"/>
          </a:xfrm>
          <a:prstGeom prst="rect">
            <a:avLst/>
          </a:prstGeom>
          <a:noFill/>
          <a:ln>
            <a:noFill/>
          </a:ln>
        </p:spPr>
        <p:txBody>
          <a:bodyPr lIns="91425" tIns="45700" rIns="91425" bIns="45700" anchor="t" anchorCtr="0">
            <a:noAutofit/>
          </a:bodyPr>
          <a:lstStyle/>
          <a:p>
            <a:pPr marL="292100" marR="0" lvl="0" indent="-292100" algn="l" rtl="0">
              <a:spcBef>
                <a:spcPts val="0"/>
              </a:spcBef>
              <a:spcAft>
                <a:spcPts val="0"/>
              </a:spcAft>
              <a:buClr>
                <a:srgbClr val="389700"/>
              </a:buClr>
              <a:buSzPct val="25000"/>
              <a:buFont typeface="Arial"/>
              <a:buNone/>
            </a:pPr>
            <a:r>
              <a:rPr lang="en-US" sz="2300" b="0" i="0" u="none" strike="noStrike" cap="none">
                <a:solidFill>
                  <a:srgbClr val="000000"/>
                </a:solidFill>
                <a:latin typeface="Arial"/>
                <a:ea typeface="Arial"/>
                <a:cs typeface="Arial"/>
                <a:sym typeface="Arial"/>
              </a:rPr>
              <a:t>•  As latitude increases, the intensity of solar energy decreases.</a:t>
            </a:r>
          </a:p>
        </p:txBody>
      </p:sp>
      <p:sp>
        <p:nvSpPr>
          <p:cNvPr id="216" name="Shape 216"/>
          <p:cNvSpPr/>
          <p:nvPr/>
        </p:nvSpPr>
        <p:spPr>
          <a:xfrm>
            <a:off x="1736725" y="3409950"/>
            <a:ext cx="7165974" cy="1495424"/>
          </a:xfrm>
          <a:prstGeom prst="rect">
            <a:avLst/>
          </a:prstGeom>
          <a:noFill/>
          <a:ln>
            <a:noFill/>
          </a:ln>
        </p:spPr>
        <p:txBody>
          <a:bodyPr lIns="91425" tIns="45700" rIns="91425" bIns="45700" anchor="t" anchorCtr="0">
            <a:noAutofit/>
          </a:bodyPr>
          <a:lstStyle/>
          <a:p>
            <a:pPr marL="292100" marR="0" lvl="0" indent="-292100" algn="l" rtl="0">
              <a:spcBef>
                <a:spcPts val="0"/>
              </a:spcBef>
              <a:spcAft>
                <a:spcPts val="0"/>
              </a:spcAft>
              <a:buClr>
                <a:srgbClr val="389700"/>
              </a:buClr>
              <a:buSzPct val="25000"/>
              <a:buFont typeface="Arial"/>
              <a:buNone/>
            </a:pPr>
            <a:r>
              <a:rPr lang="en-US" sz="2300" b="0" i="0" u="none" strike="noStrike" cap="none">
                <a:solidFill>
                  <a:srgbClr val="000000"/>
                </a:solidFill>
                <a:latin typeface="Arial"/>
                <a:ea typeface="Arial"/>
                <a:cs typeface="Arial"/>
                <a:sym typeface="Arial"/>
              </a:rPr>
              <a:t>•  The</a:t>
            </a:r>
            <a:r>
              <a:rPr lang="en-US" sz="2300" b="1" i="0" u="none" strike="noStrike" cap="none">
                <a:solidFill>
                  <a:srgbClr val="000000"/>
                </a:solidFill>
                <a:latin typeface="Arial"/>
                <a:ea typeface="Arial"/>
                <a:cs typeface="Arial"/>
                <a:sym typeface="Arial"/>
              </a:rPr>
              <a:t> tropical zone</a:t>
            </a:r>
            <a:r>
              <a:rPr lang="en-US" sz="2300" b="0" i="0" u="none" strike="noStrike" cap="none">
                <a:solidFill>
                  <a:srgbClr val="000000"/>
                </a:solidFill>
                <a:latin typeface="Arial"/>
                <a:ea typeface="Arial"/>
                <a:cs typeface="Arial"/>
                <a:sym typeface="Arial"/>
              </a:rPr>
              <a:t> is between 23.5</a:t>
            </a:r>
            <a:r>
              <a:rPr lang="en-US" sz="2300" b="0" i="0" u="none" strike="noStrike" cap="none" baseline="30000">
                <a:solidFill>
                  <a:srgbClr val="000000"/>
                </a:solidFill>
                <a:latin typeface="Arial"/>
                <a:ea typeface="Arial"/>
                <a:cs typeface="Arial"/>
                <a:sym typeface="Arial"/>
              </a:rPr>
              <a:t>o</a:t>
            </a:r>
            <a:r>
              <a:rPr lang="en-US" sz="2300" b="0" i="0" u="none" strike="noStrike" cap="none">
                <a:solidFill>
                  <a:srgbClr val="000000"/>
                </a:solidFill>
                <a:latin typeface="Arial"/>
                <a:ea typeface="Arial"/>
                <a:cs typeface="Arial"/>
                <a:sym typeface="Arial"/>
              </a:rPr>
              <a:t> north (the tropic of Cancer) and 23.5</a:t>
            </a:r>
            <a:r>
              <a:rPr lang="en-US" sz="2300" b="0" i="0" u="none" strike="noStrike" cap="none" baseline="30000">
                <a:solidFill>
                  <a:srgbClr val="000000"/>
                </a:solidFill>
                <a:latin typeface="Arial"/>
                <a:ea typeface="Arial"/>
                <a:cs typeface="Arial"/>
                <a:sym typeface="Arial"/>
              </a:rPr>
              <a:t>o</a:t>
            </a:r>
            <a:r>
              <a:rPr lang="en-US" sz="2300" b="0" i="0" u="none" strike="noStrike" cap="none">
                <a:solidFill>
                  <a:srgbClr val="000000"/>
                </a:solidFill>
                <a:latin typeface="Arial"/>
                <a:ea typeface="Arial"/>
                <a:cs typeface="Arial"/>
                <a:sym typeface="Arial"/>
              </a:rPr>
              <a:t> south (the tropic of Capricorn) of the equator. The sun’s rays are most intense and the temperatures are always warm.</a:t>
            </a:r>
          </a:p>
        </p:txBody>
      </p:sp>
      <p:sp>
        <p:nvSpPr>
          <p:cNvPr id="217" name="Shape 217"/>
          <p:cNvSpPr/>
          <p:nvPr/>
        </p:nvSpPr>
        <p:spPr>
          <a:xfrm>
            <a:off x="1736725" y="4881562"/>
            <a:ext cx="7165974" cy="1495424"/>
          </a:xfrm>
          <a:prstGeom prst="rect">
            <a:avLst/>
          </a:prstGeom>
          <a:noFill/>
          <a:ln>
            <a:noFill/>
          </a:ln>
        </p:spPr>
        <p:txBody>
          <a:bodyPr lIns="91425" tIns="45700" rIns="91425" bIns="45700" anchor="t" anchorCtr="0">
            <a:noAutofit/>
          </a:bodyPr>
          <a:lstStyle/>
          <a:p>
            <a:pPr marL="292100" marR="0" lvl="0" indent="-292100" algn="l" rtl="0">
              <a:spcBef>
                <a:spcPts val="0"/>
              </a:spcBef>
              <a:spcAft>
                <a:spcPts val="0"/>
              </a:spcAft>
              <a:buClr>
                <a:srgbClr val="389700"/>
              </a:buClr>
              <a:buSzPct val="25000"/>
              <a:buFont typeface="Arial"/>
              <a:buNone/>
            </a:pPr>
            <a:r>
              <a:rPr lang="en-US" sz="2300" b="0" i="0" u="none" strike="noStrike" cap="none">
                <a:solidFill>
                  <a:srgbClr val="000000"/>
                </a:solidFill>
                <a:latin typeface="Arial"/>
                <a:ea typeface="Arial"/>
                <a:cs typeface="Arial"/>
                <a:sym typeface="Arial"/>
              </a:rPr>
              <a:t>•  The</a:t>
            </a:r>
            <a:r>
              <a:rPr lang="en-US" sz="2300" b="1" i="0" u="none" strike="noStrike" cap="none">
                <a:solidFill>
                  <a:srgbClr val="000000"/>
                </a:solidFill>
                <a:latin typeface="Arial"/>
                <a:ea typeface="Arial"/>
                <a:cs typeface="Arial"/>
                <a:sym typeface="Arial"/>
              </a:rPr>
              <a:t> temperate zones</a:t>
            </a:r>
            <a:r>
              <a:rPr lang="en-US" sz="2300" b="0" i="0" u="none" strike="noStrike" cap="none">
                <a:solidFill>
                  <a:srgbClr val="000000"/>
                </a:solidFill>
                <a:latin typeface="Arial"/>
                <a:ea typeface="Arial"/>
                <a:cs typeface="Arial"/>
                <a:sym typeface="Arial"/>
              </a:rPr>
              <a:t> are between 23.5</a:t>
            </a:r>
            <a:r>
              <a:rPr lang="en-US" sz="2300" b="0" i="0" u="none" strike="noStrike" cap="none" baseline="30000">
                <a:solidFill>
                  <a:srgbClr val="000000"/>
                </a:solidFill>
                <a:latin typeface="Arial"/>
                <a:ea typeface="Arial"/>
                <a:cs typeface="Arial"/>
                <a:sym typeface="Arial"/>
              </a:rPr>
              <a:t>o</a:t>
            </a:r>
            <a:r>
              <a:rPr lang="en-US" sz="2300" b="0" i="0" u="none" strike="noStrike" cap="none">
                <a:solidFill>
                  <a:srgbClr val="000000"/>
                </a:solidFill>
                <a:latin typeface="Arial"/>
                <a:ea typeface="Arial"/>
                <a:cs typeface="Arial"/>
                <a:sym typeface="Arial"/>
              </a:rPr>
              <a:t> and 66.5</a:t>
            </a:r>
            <a:r>
              <a:rPr lang="en-US" sz="2300" b="0" i="0" u="none" strike="noStrike" cap="none" baseline="30000">
                <a:solidFill>
                  <a:srgbClr val="000000"/>
                </a:solidFill>
                <a:latin typeface="Arial"/>
                <a:ea typeface="Arial"/>
                <a:cs typeface="Arial"/>
                <a:sym typeface="Arial"/>
              </a:rPr>
              <a:t>o</a:t>
            </a:r>
            <a:r>
              <a:rPr lang="en-US" sz="2300" b="0" i="0" u="none" strike="noStrike" cap="none">
                <a:solidFill>
                  <a:srgbClr val="000000"/>
                </a:solidFill>
                <a:latin typeface="Arial"/>
                <a:ea typeface="Arial"/>
                <a:cs typeface="Arial"/>
                <a:sym typeface="Arial"/>
              </a:rPr>
              <a:t> north and between 23.5</a:t>
            </a:r>
            <a:r>
              <a:rPr lang="en-US" sz="2300" b="0" i="0" u="none" strike="noStrike" cap="none" baseline="30000">
                <a:solidFill>
                  <a:srgbClr val="000000"/>
                </a:solidFill>
                <a:latin typeface="Arial"/>
                <a:ea typeface="Arial"/>
                <a:cs typeface="Arial"/>
                <a:sym typeface="Arial"/>
              </a:rPr>
              <a:t>o</a:t>
            </a:r>
            <a:r>
              <a:rPr lang="en-US" sz="2300" b="0" i="0" u="none" strike="noStrike" cap="none">
                <a:solidFill>
                  <a:srgbClr val="000000"/>
                </a:solidFill>
                <a:latin typeface="Arial"/>
                <a:ea typeface="Arial"/>
                <a:cs typeface="Arial"/>
                <a:sym typeface="Arial"/>
              </a:rPr>
              <a:t> and 66.5</a:t>
            </a:r>
            <a:r>
              <a:rPr lang="en-US" sz="2300" b="0" i="0" u="none" strike="noStrike" cap="none" baseline="30000">
                <a:solidFill>
                  <a:srgbClr val="000000"/>
                </a:solidFill>
                <a:latin typeface="Arial"/>
                <a:ea typeface="Arial"/>
                <a:cs typeface="Arial"/>
                <a:sym typeface="Arial"/>
              </a:rPr>
              <a:t>o</a:t>
            </a:r>
            <a:r>
              <a:rPr lang="en-US" sz="2300" b="0" i="0" u="none" strike="noStrike" cap="none">
                <a:solidFill>
                  <a:srgbClr val="000000"/>
                </a:solidFill>
                <a:latin typeface="Arial"/>
                <a:ea typeface="Arial"/>
                <a:cs typeface="Arial"/>
                <a:sym typeface="Arial"/>
              </a:rPr>
              <a:t> south of the equator. The sun’s rays strike Earth at a smaller angle than near the equator.</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grpSp>
        <p:nvGrpSpPr>
          <p:cNvPr id="222" name="Shape 222"/>
          <p:cNvGrpSpPr/>
          <p:nvPr/>
        </p:nvGrpSpPr>
        <p:grpSpPr>
          <a:xfrm>
            <a:off x="-4762" y="0"/>
            <a:ext cx="9159875" cy="6629400"/>
            <a:chOff x="-10" y="0"/>
            <a:chExt cx="5770" cy="4176"/>
          </a:xfrm>
        </p:grpSpPr>
        <p:grpSp>
          <p:nvGrpSpPr>
            <p:cNvPr id="223" name="Shape 223"/>
            <p:cNvGrpSpPr/>
            <p:nvPr/>
          </p:nvGrpSpPr>
          <p:grpSpPr>
            <a:xfrm>
              <a:off x="191" y="960"/>
              <a:ext cx="5376" cy="3216"/>
              <a:chOff x="191" y="960"/>
              <a:chExt cx="5376" cy="3216"/>
            </a:xfrm>
          </p:grpSpPr>
          <p:sp>
            <p:nvSpPr>
              <p:cNvPr id="224" name="Shape 224"/>
              <p:cNvSpPr/>
              <p:nvPr/>
            </p:nvSpPr>
            <p:spPr>
              <a:xfrm>
                <a:off x="191" y="960"/>
                <a:ext cx="5376" cy="3216"/>
              </a:xfrm>
              <a:prstGeom prst="roundRect">
                <a:avLst>
                  <a:gd name="adj" fmla="val 22130"/>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25" name="Shape 225"/>
              <p:cNvSpPr/>
              <p:nvPr/>
            </p:nvSpPr>
            <p:spPr>
              <a:xfrm>
                <a:off x="634" y="1031"/>
                <a:ext cx="3444" cy="3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a:solidFill>
                      <a:srgbClr val="008000"/>
                    </a:solidFill>
                    <a:latin typeface="Arial"/>
                    <a:ea typeface="Arial"/>
                    <a:cs typeface="Arial"/>
                    <a:sym typeface="Arial"/>
                  </a:rPr>
                  <a:t>Factors That Affect Climate</a:t>
                </a:r>
              </a:p>
            </p:txBody>
          </p:sp>
        </p:grpSp>
        <p:grpSp>
          <p:nvGrpSpPr>
            <p:cNvPr id="226" name="Shape 226"/>
            <p:cNvGrpSpPr/>
            <p:nvPr/>
          </p:nvGrpSpPr>
          <p:grpSpPr>
            <a:xfrm>
              <a:off x="-10" y="0"/>
              <a:ext cx="5770" cy="901"/>
              <a:chOff x="-10" y="0"/>
              <a:chExt cx="5770" cy="901"/>
            </a:xfrm>
          </p:grpSpPr>
          <p:sp>
            <p:nvSpPr>
              <p:cNvPr id="227" name="Shape 227"/>
              <p:cNvSpPr/>
              <p:nvPr/>
            </p:nvSpPr>
            <p:spPr>
              <a:xfrm>
                <a:off x="-5" y="0"/>
                <a:ext cx="5759" cy="767"/>
              </a:xfrm>
              <a:prstGeom prst="rect">
                <a:avLst/>
              </a:prstGeom>
              <a:solidFill>
                <a:srgbClr val="D00C0C"/>
              </a:solidFill>
              <a:ln>
                <a:noFill/>
              </a:ln>
            </p:spPr>
            <p:txBody>
              <a:bodyPr lIns="91425" tIns="45700" rIns="91425" bIns="45700" anchor="ctr" anchorCtr="0">
                <a:noAutofit/>
              </a:bodyPr>
              <a:lstStyle/>
              <a:p>
                <a:pPr lvl="0">
                  <a:spcBef>
                    <a:spcPts val="0"/>
                  </a:spcBef>
                  <a:buNone/>
                </a:pPr>
                <a:endParaRPr/>
              </a:p>
            </p:txBody>
          </p:sp>
          <p:grpSp>
            <p:nvGrpSpPr>
              <p:cNvPr id="228" name="Shape 228"/>
              <p:cNvGrpSpPr/>
              <p:nvPr/>
            </p:nvGrpSpPr>
            <p:grpSpPr>
              <a:xfrm>
                <a:off x="-10" y="0"/>
                <a:ext cx="5770" cy="85"/>
                <a:chOff x="-5" y="0"/>
                <a:chExt cx="5770" cy="85"/>
              </a:xfrm>
            </p:grpSpPr>
            <p:cxnSp>
              <p:nvCxnSpPr>
                <p:cNvPr id="229" name="Shape 229"/>
                <p:cNvCxnSpPr/>
                <p:nvPr/>
              </p:nvCxnSpPr>
              <p:spPr>
                <a:xfrm>
                  <a:off x="-5" y="0"/>
                  <a:ext cx="5770" cy="0"/>
                </a:xfrm>
                <a:prstGeom prst="straightConnector1">
                  <a:avLst/>
                </a:prstGeom>
                <a:noFill/>
                <a:ln w="101600" cap="flat" cmpd="sng">
                  <a:solidFill>
                    <a:srgbClr val="FFCC00"/>
                  </a:solidFill>
                  <a:prstDash val="solid"/>
                  <a:miter/>
                  <a:headEnd type="none" w="med" len="med"/>
                  <a:tailEnd type="none" w="med" len="med"/>
                </a:ln>
              </p:spPr>
            </p:cxnSp>
            <p:sp>
              <p:nvSpPr>
                <p:cNvPr id="230" name="Shape 230"/>
                <p:cNvSpPr/>
                <p:nvPr/>
              </p:nvSpPr>
              <p:spPr>
                <a:xfrm>
                  <a:off x="-5" y="28"/>
                  <a:ext cx="5770" cy="57"/>
                </a:xfrm>
                <a:prstGeom prst="rect">
                  <a:avLst/>
                </a:prstGeom>
                <a:gradFill>
                  <a:gsLst>
                    <a:gs pos="0">
                      <a:srgbClr val="4D5569"/>
                    </a:gs>
                    <a:gs pos="100000">
                      <a:srgbClr val="6D7895">
                        <a:alpha val="0"/>
                      </a:srgbClr>
                    </a:gs>
                  </a:gsLst>
                  <a:lin ang="5400000" scaled="0"/>
                </a:gradFill>
                <a:ln>
                  <a:noFill/>
                </a:ln>
              </p:spPr>
              <p:txBody>
                <a:bodyPr lIns="91425" tIns="45700" rIns="91425" bIns="45700" anchor="ctr" anchorCtr="0">
                  <a:noAutofit/>
                </a:bodyPr>
                <a:lstStyle/>
                <a:p>
                  <a:pPr lvl="0">
                    <a:spcBef>
                      <a:spcPts val="0"/>
                    </a:spcBef>
                    <a:buNone/>
                  </a:pPr>
                  <a:endParaRPr/>
                </a:p>
              </p:txBody>
            </p:sp>
          </p:grpSp>
          <p:grpSp>
            <p:nvGrpSpPr>
              <p:cNvPr id="231" name="Shape 231"/>
              <p:cNvGrpSpPr/>
              <p:nvPr/>
            </p:nvGrpSpPr>
            <p:grpSpPr>
              <a:xfrm>
                <a:off x="-4" y="767"/>
                <a:ext cx="5759" cy="133"/>
                <a:chOff x="0" y="767"/>
                <a:chExt cx="5759" cy="133"/>
              </a:xfrm>
            </p:grpSpPr>
            <p:cxnSp>
              <p:nvCxnSpPr>
                <p:cNvPr id="232" name="Shape 232"/>
                <p:cNvCxnSpPr/>
                <p:nvPr/>
              </p:nvCxnSpPr>
              <p:spPr>
                <a:xfrm>
                  <a:off x="0" y="767"/>
                  <a:ext cx="5759" cy="0"/>
                </a:xfrm>
                <a:prstGeom prst="straightConnector1">
                  <a:avLst/>
                </a:prstGeom>
                <a:noFill/>
                <a:ln w="101600" cap="flat" cmpd="sng">
                  <a:solidFill>
                    <a:srgbClr val="FFCC00"/>
                  </a:solidFill>
                  <a:prstDash val="solid"/>
                  <a:miter/>
                  <a:headEnd type="none" w="med" len="med"/>
                  <a:tailEnd type="none" w="med" len="med"/>
                </a:ln>
              </p:spPr>
            </p:cxnSp>
            <p:sp>
              <p:nvSpPr>
                <p:cNvPr id="233" name="Shape 233"/>
                <p:cNvSpPr/>
                <p:nvPr/>
              </p:nvSpPr>
              <p:spPr>
                <a:xfrm>
                  <a:off x="0" y="786"/>
                  <a:ext cx="5759" cy="114"/>
                </a:xfrm>
                <a:prstGeom prst="rect">
                  <a:avLst/>
                </a:prstGeom>
                <a:gradFill>
                  <a:gsLst>
                    <a:gs pos="0">
                      <a:srgbClr val="4D5569"/>
                    </a:gs>
                    <a:gs pos="100000">
                      <a:srgbClr val="6D7895">
                        <a:alpha val="0"/>
                      </a:srgbClr>
                    </a:gs>
                  </a:gsLst>
                  <a:lin ang="5400000" scaled="0"/>
                </a:gradFill>
                <a:ln>
                  <a:noFill/>
                </a:ln>
              </p:spPr>
              <p:txBody>
                <a:bodyPr lIns="91425" tIns="45700" rIns="91425" bIns="45700" anchor="ctr" anchorCtr="0">
                  <a:noAutofit/>
                </a:bodyPr>
                <a:lstStyle/>
                <a:p>
                  <a:pPr lvl="0">
                    <a:spcBef>
                      <a:spcPts val="0"/>
                    </a:spcBef>
                    <a:buNone/>
                  </a:pPr>
                  <a:endParaRPr/>
                </a:p>
              </p:txBody>
            </p:sp>
          </p:grpSp>
        </p:grpSp>
      </p:grpSp>
      <p:sp>
        <p:nvSpPr>
          <p:cNvPr id="234" name="Shape 234"/>
          <p:cNvSpPr txBox="1">
            <a:spLocks noGrp="1"/>
          </p:cNvSpPr>
          <p:nvPr>
            <p:ph type="title"/>
          </p:nvPr>
        </p:nvSpPr>
        <p:spPr>
          <a:xfrm>
            <a:off x="0" y="228600"/>
            <a:ext cx="91440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300" b="1" i="0" u="none" strike="noStrike" cap="none">
                <a:solidFill>
                  <a:srgbClr val="FFD600"/>
                </a:solidFill>
                <a:latin typeface="Arial"/>
                <a:ea typeface="Arial"/>
                <a:cs typeface="Arial"/>
                <a:sym typeface="Arial"/>
              </a:rPr>
              <a:t>21.1</a:t>
            </a:r>
            <a:r>
              <a:rPr lang="en-US" sz="4300" b="1" i="0" u="none" strike="noStrike" cap="none">
                <a:solidFill>
                  <a:srgbClr val="FFFFFF"/>
                </a:solidFill>
                <a:latin typeface="Arial"/>
                <a:ea typeface="Arial"/>
                <a:cs typeface="Arial"/>
                <a:sym typeface="Arial"/>
              </a:rPr>
              <a:t>  Factors That Affect Climate    </a:t>
            </a:r>
          </a:p>
        </p:txBody>
      </p:sp>
      <p:sp>
        <p:nvSpPr>
          <p:cNvPr id="235" name="Shape 235"/>
          <p:cNvSpPr/>
          <p:nvPr/>
        </p:nvSpPr>
        <p:spPr>
          <a:xfrm>
            <a:off x="1260475" y="2176463"/>
            <a:ext cx="7559675" cy="519112"/>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389700"/>
              </a:buClr>
              <a:buSzPct val="25000"/>
              <a:buFont typeface="Arial"/>
              <a:buNone/>
            </a:pPr>
            <a:r>
              <a:rPr lang="en-US" sz="2800" b="0" i="0" u="none" strike="noStrike" cap="none">
                <a:solidFill>
                  <a:srgbClr val="389700"/>
                </a:solidFill>
                <a:latin typeface="Arial"/>
                <a:ea typeface="Arial"/>
                <a:cs typeface="Arial"/>
                <a:sym typeface="Arial"/>
              </a:rPr>
              <a:t>◆ </a:t>
            </a:r>
            <a:r>
              <a:rPr lang="en-US" sz="2800" b="0" i="0" u="none" strike="noStrike" cap="none">
                <a:solidFill>
                  <a:srgbClr val="000000"/>
                </a:solidFill>
                <a:latin typeface="Arial"/>
                <a:ea typeface="Arial"/>
                <a:cs typeface="Arial"/>
                <a:sym typeface="Arial"/>
              </a:rPr>
              <a:t>Latitude</a:t>
            </a:r>
          </a:p>
        </p:txBody>
      </p:sp>
      <p:sp>
        <p:nvSpPr>
          <p:cNvPr id="236" name="Shape 236"/>
          <p:cNvSpPr/>
          <p:nvPr/>
        </p:nvSpPr>
        <p:spPr>
          <a:xfrm>
            <a:off x="1736725" y="2654300"/>
            <a:ext cx="7102475" cy="1144587"/>
          </a:xfrm>
          <a:prstGeom prst="rect">
            <a:avLst/>
          </a:prstGeom>
          <a:noFill/>
          <a:ln>
            <a:noFill/>
          </a:ln>
        </p:spPr>
        <p:txBody>
          <a:bodyPr lIns="91425" tIns="45700" rIns="91425" bIns="45700" anchor="t" anchorCtr="0">
            <a:noAutofit/>
          </a:bodyPr>
          <a:lstStyle/>
          <a:p>
            <a:pPr marL="292100" marR="0" lvl="0" indent="-292100" algn="l" rtl="0">
              <a:spcBef>
                <a:spcPts val="0"/>
              </a:spcBef>
              <a:spcAft>
                <a:spcPts val="0"/>
              </a:spcAft>
              <a:buClr>
                <a:srgbClr val="389700"/>
              </a:buClr>
              <a:buSzPct val="25000"/>
              <a:buFont typeface="Arial"/>
              <a:buNone/>
            </a:pPr>
            <a:r>
              <a:rPr lang="en-US" sz="2300" b="0" i="0" u="none" strike="noStrike" cap="none">
                <a:solidFill>
                  <a:srgbClr val="000000"/>
                </a:solidFill>
                <a:latin typeface="Arial"/>
                <a:ea typeface="Arial"/>
                <a:cs typeface="Arial"/>
                <a:sym typeface="Arial"/>
              </a:rPr>
              <a:t>•  </a:t>
            </a:r>
            <a:r>
              <a:rPr lang="en-US" sz="2300" b="1" i="0" u="none" strike="noStrike" cap="none">
                <a:solidFill>
                  <a:srgbClr val="000000"/>
                </a:solidFill>
                <a:latin typeface="Arial"/>
                <a:ea typeface="Arial"/>
                <a:cs typeface="Arial"/>
                <a:sym typeface="Arial"/>
              </a:rPr>
              <a:t>Polar zones</a:t>
            </a:r>
            <a:r>
              <a:rPr lang="en-US" sz="2300" b="0" i="0" u="none" strike="noStrike" cap="none">
                <a:solidFill>
                  <a:srgbClr val="000000"/>
                </a:solidFill>
                <a:latin typeface="Arial"/>
                <a:ea typeface="Arial"/>
                <a:cs typeface="Arial"/>
                <a:sym typeface="Arial"/>
              </a:rPr>
              <a:t> are between 66.5</a:t>
            </a:r>
            <a:r>
              <a:rPr lang="en-US" sz="2300" b="0" i="0" u="none" strike="noStrike" cap="none" baseline="30000">
                <a:solidFill>
                  <a:srgbClr val="000000"/>
                </a:solidFill>
                <a:latin typeface="Arial"/>
                <a:ea typeface="Arial"/>
                <a:cs typeface="Arial"/>
                <a:sym typeface="Arial"/>
              </a:rPr>
              <a:t>o</a:t>
            </a:r>
            <a:r>
              <a:rPr lang="en-US" sz="2300" b="0" i="0" u="none" strike="noStrike" cap="none">
                <a:solidFill>
                  <a:srgbClr val="000000"/>
                </a:solidFill>
                <a:latin typeface="Arial"/>
                <a:ea typeface="Arial"/>
                <a:cs typeface="Arial"/>
                <a:sym typeface="Arial"/>
              </a:rPr>
              <a:t> north and south latitudes and the poles. The sun’s rays strike Earth at a very small angle in the polar zones.</a:t>
            </a:r>
          </a:p>
        </p:txBody>
      </p:sp>
      <p:sp>
        <p:nvSpPr>
          <p:cNvPr id="237" name="Shape 237"/>
          <p:cNvSpPr/>
          <p:nvPr/>
        </p:nvSpPr>
        <p:spPr>
          <a:xfrm>
            <a:off x="1260475" y="3775075"/>
            <a:ext cx="7559675" cy="519112"/>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389700"/>
              </a:buClr>
              <a:buSzPct val="25000"/>
              <a:buFont typeface="Arial"/>
              <a:buNone/>
            </a:pPr>
            <a:r>
              <a:rPr lang="en-US" sz="2800" b="0" i="0" u="none" strike="noStrike" cap="none">
                <a:solidFill>
                  <a:srgbClr val="389700"/>
                </a:solidFill>
                <a:latin typeface="Arial"/>
                <a:ea typeface="Arial"/>
                <a:cs typeface="Arial"/>
                <a:sym typeface="Arial"/>
              </a:rPr>
              <a:t>◆ </a:t>
            </a:r>
            <a:r>
              <a:rPr lang="en-US" sz="2800" b="0" i="0" u="none" strike="noStrike" cap="none">
                <a:solidFill>
                  <a:srgbClr val="000000"/>
                </a:solidFill>
                <a:latin typeface="Arial"/>
                <a:ea typeface="Arial"/>
                <a:cs typeface="Arial"/>
                <a:sym typeface="Arial"/>
              </a:rPr>
              <a:t>Elevation</a:t>
            </a:r>
          </a:p>
        </p:txBody>
      </p:sp>
      <p:sp>
        <p:nvSpPr>
          <p:cNvPr id="238" name="Shape 238"/>
          <p:cNvSpPr/>
          <p:nvPr/>
        </p:nvSpPr>
        <p:spPr>
          <a:xfrm>
            <a:off x="1736725" y="4252912"/>
            <a:ext cx="7102475" cy="442912"/>
          </a:xfrm>
          <a:prstGeom prst="rect">
            <a:avLst/>
          </a:prstGeom>
          <a:noFill/>
          <a:ln>
            <a:noFill/>
          </a:ln>
        </p:spPr>
        <p:txBody>
          <a:bodyPr lIns="91425" tIns="45700" rIns="91425" bIns="45700" anchor="t" anchorCtr="0">
            <a:noAutofit/>
          </a:bodyPr>
          <a:lstStyle/>
          <a:p>
            <a:pPr marL="292100" marR="0" lvl="0" indent="-292100" algn="l" rtl="0">
              <a:spcBef>
                <a:spcPts val="0"/>
              </a:spcBef>
              <a:spcAft>
                <a:spcPts val="0"/>
              </a:spcAft>
              <a:buClr>
                <a:srgbClr val="389700"/>
              </a:buClr>
              <a:buSzPct val="25000"/>
              <a:buFont typeface="Arial"/>
              <a:buNone/>
            </a:pPr>
            <a:r>
              <a:rPr lang="en-US" sz="2300" b="0" i="0" u="none" strike="noStrike" cap="none">
                <a:solidFill>
                  <a:srgbClr val="000000"/>
                </a:solidFill>
                <a:latin typeface="Arial"/>
                <a:ea typeface="Arial"/>
                <a:cs typeface="Arial"/>
                <a:sym typeface="Arial"/>
              </a:rPr>
              <a:t>•  The higher the elevation is, the colder the climate.</a:t>
            </a:r>
          </a:p>
        </p:txBody>
      </p:sp>
      <p:sp>
        <p:nvSpPr>
          <p:cNvPr id="239" name="Shape 239"/>
          <p:cNvSpPr/>
          <p:nvPr/>
        </p:nvSpPr>
        <p:spPr>
          <a:xfrm>
            <a:off x="1260475" y="4668837"/>
            <a:ext cx="7559675" cy="519112"/>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389700"/>
              </a:buClr>
              <a:buSzPct val="25000"/>
              <a:buFont typeface="Arial"/>
              <a:buNone/>
            </a:pPr>
            <a:r>
              <a:rPr lang="en-US" sz="2800" b="0" i="0" u="none" strike="noStrike" cap="none">
                <a:solidFill>
                  <a:srgbClr val="389700"/>
                </a:solidFill>
                <a:latin typeface="Arial"/>
                <a:ea typeface="Arial"/>
                <a:cs typeface="Arial"/>
                <a:sym typeface="Arial"/>
              </a:rPr>
              <a:t>◆ </a:t>
            </a:r>
            <a:r>
              <a:rPr lang="en-US" sz="2800" b="0" i="0" u="none" strike="noStrike" cap="none">
                <a:solidFill>
                  <a:srgbClr val="000000"/>
                </a:solidFill>
                <a:latin typeface="Arial"/>
                <a:ea typeface="Arial"/>
                <a:cs typeface="Arial"/>
                <a:sym typeface="Arial"/>
              </a:rPr>
              <a:t>Topography</a:t>
            </a:r>
          </a:p>
        </p:txBody>
      </p:sp>
      <p:sp>
        <p:nvSpPr>
          <p:cNvPr id="240" name="Shape 240"/>
          <p:cNvSpPr/>
          <p:nvPr/>
        </p:nvSpPr>
        <p:spPr>
          <a:xfrm>
            <a:off x="1736725" y="5157787"/>
            <a:ext cx="7102475" cy="1144587"/>
          </a:xfrm>
          <a:prstGeom prst="rect">
            <a:avLst/>
          </a:prstGeom>
          <a:noFill/>
          <a:ln>
            <a:noFill/>
          </a:ln>
        </p:spPr>
        <p:txBody>
          <a:bodyPr lIns="91425" tIns="45700" rIns="91425" bIns="45700" anchor="t" anchorCtr="0">
            <a:noAutofit/>
          </a:bodyPr>
          <a:lstStyle/>
          <a:p>
            <a:pPr marL="292100" marR="0" lvl="0" indent="-292100" algn="l" rtl="0">
              <a:spcBef>
                <a:spcPts val="0"/>
              </a:spcBef>
              <a:spcAft>
                <a:spcPts val="0"/>
              </a:spcAft>
              <a:buClr>
                <a:srgbClr val="389700"/>
              </a:buClr>
              <a:buSzPct val="25000"/>
              <a:buFont typeface="Arial"/>
              <a:buNone/>
            </a:pPr>
            <a:r>
              <a:rPr lang="en-US" sz="2300" b="0" i="0" u="none" strike="noStrike" cap="none">
                <a:solidFill>
                  <a:srgbClr val="000000"/>
                </a:solidFill>
                <a:latin typeface="Arial"/>
                <a:ea typeface="Arial"/>
                <a:cs typeface="Arial"/>
                <a:sym typeface="Arial"/>
              </a:rPr>
              <a:t>•  Topographic features such as mountains play an important role in the amount of precipitation that falls over an area.</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grpSp>
        <p:nvGrpSpPr>
          <p:cNvPr id="246" name="Shape 246"/>
          <p:cNvGrpSpPr/>
          <p:nvPr/>
        </p:nvGrpSpPr>
        <p:grpSpPr>
          <a:xfrm>
            <a:off x="0" y="0"/>
            <a:ext cx="9159875" cy="1430338"/>
            <a:chOff x="-5" y="0"/>
            <a:chExt cx="5770" cy="901"/>
          </a:xfrm>
        </p:grpSpPr>
        <p:sp>
          <p:nvSpPr>
            <p:cNvPr id="247" name="Shape 247"/>
            <p:cNvSpPr/>
            <p:nvPr/>
          </p:nvSpPr>
          <p:spPr>
            <a:xfrm>
              <a:off x="0" y="0"/>
              <a:ext cx="5759" cy="767"/>
            </a:xfrm>
            <a:prstGeom prst="rect">
              <a:avLst/>
            </a:prstGeom>
            <a:solidFill>
              <a:srgbClr val="D00C0C"/>
            </a:solidFill>
            <a:ln>
              <a:noFill/>
            </a:ln>
          </p:spPr>
          <p:txBody>
            <a:bodyPr lIns="91425" tIns="45700" rIns="91425" bIns="45700" anchor="ctr" anchorCtr="0">
              <a:noAutofit/>
            </a:bodyPr>
            <a:lstStyle/>
            <a:p>
              <a:pPr lvl="0">
                <a:spcBef>
                  <a:spcPts val="0"/>
                </a:spcBef>
                <a:buNone/>
              </a:pPr>
              <a:endParaRPr/>
            </a:p>
          </p:txBody>
        </p:sp>
        <p:grpSp>
          <p:nvGrpSpPr>
            <p:cNvPr id="248" name="Shape 248"/>
            <p:cNvGrpSpPr/>
            <p:nvPr/>
          </p:nvGrpSpPr>
          <p:grpSpPr>
            <a:xfrm>
              <a:off x="-5" y="0"/>
              <a:ext cx="5770" cy="85"/>
              <a:chOff x="-5" y="0"/>
              <a:chExt cx="5770" cy="85"/>
            </a:xfrm>
          </p:grpSpPr>
          <p:cxnSp>
            <p:nvCxnSpPr>
              <p:cNvPr id="249" name="Shape 249"/>
              <p:cNvCxnSpPr/>
              <p:nvPr/>
            </p:nvCxnSpPr>
            <p:spPr>
              <a:xfrm>
                <a:off x="-5" y="0"/>
                <a:ext cx="5770" cy="0"/>
              </a:xfrm>
              <a:prstGeom prst="straightConnector1">
                <a:avLst/>
              </a:prstGeom>
              <a:noFill/>
              <a:ln w="101600" cap="flat" cmpd="sng">
                <a:solidFill>
                  <a:srgbClr val="FFCC00"/>
                </a:solidFill>
                <a:prstDash val="solid"/>
                <a:miter/>
                <a:headEnd type="none" w="med" len="med"/>
                <a:tailEnd type="none" w="med" len="med"/>
              </a:ln>
            </p:spPr>
          </p:cxnSp>
          <p:sp>
            <p:nvSpPr>
              <p:cNvPr id="250" name="Shape 250"/>
              <p:cNvSpPr/>
              <p:nvPr/>
            </p:nvSpPr>
            <p:spPr>
              <a:xfrm>
                <a:off x="-5" y="28"/>
                <a:ext cx="5770" cy="57"/>
              </a:xfrm>
              <a:prstGeom prst="rect">
                <a:avLst/>
              </a:prstGeom>
              <a:gradFill>
                <a:gsLst>
                  <a:gs pos="0">
                    <a:srgbClr val="4D5569"/>
                  </a:gs>
                  <a:gs pos="100000">
                    <a:srgbClr val="6D7895">
                      <a:alpha val="0"/>
                    </a:srgbClr>
                  </a:gs>
                </a:gsLst>
                <a:lin ang="5400000" scaled="0"/>
              </a:gradFill>
              <a:ln>
                <a:noFill/>
              </a:ln>
            </p:spPr>
            <p:txBody>
              <a:bodyPr lIns="91425" tIns="45700" rIns="91425" bIns="45700" anchor="ctr" anchorCtr="0">
                <a:noAutofit/>
              </a:bodyPr>
              <a:lstStyle/>
              <a:p>
                <a:pPr lvl="0">
                  <a:spcBef>
                    <a:spcPts val="0"/>
                  </a:spcBef>
                  <a:buNone/>
                </a:pPr>
                <a:endParaRPr/>
              </a:p>
            </p:txBody>
          </p:sp>
        </p:grpSp>
        <p:grpSp>
          <p:nvGrpSpPr>
            <p:cNvPr id="251" name="Shape 251"/>
            <p:cNvGrpSpPr/>
            <p:nvPr/>
          </p:nvGrpSpPr>
          <p:grpSpPr>
            <a:xfrm>
              <a:off x="0" y="767"/>
              <a:ext cx="5759" cy="133"/>
              <a:chOff x="0" y="767"/>
              <a:chExt cx="5759" cy="133"/>
            </a:xfrm>
          </p:grpSpPr>
          <p:cxnSp>
            <p:nvCxnSpPr>
              <p:cNvPr id="252" name="Shape 252"/>
              <p:cNvCxnSpPr/>
              <p:nvPr/>
            </p:nvCxnSpPr>
            <p:spPr>
              <a:xfrm>
                <a:off x="0" y="767"/>
                <a:ext cx="5759" cy="0"/>
              </a:xfrm>
              <a:prstGeom prst="straightConnector1">
                <a:avLst/>
              </a:prstGeom>
              <a:noFill/>
              <a:ln w="101600" cap="flat" cmpd="sng">
                <a:solidFill>
                  <a:srgbClr val="FFCC00"/>
                </a:solidFill>
                <a:prstDash val="solid"/>
                <a:miter/>
                <a:headEnd type="none" w="med" len="med"/>
                <a:tailEnd type="none" w="med" len="med"/>
              </a:ln>
            </p:spPr>
          </p:cxnSp>
          <p:sp>
            <p:nvSpPr>
              <p:cNvPr id="253" name="Shape 253"/>
              <p:cNvSpPr/>
              <p:nvPr/>
            </p:nvSpPr>
            <p:spPr>
              <a:xfrm>
                <a:off x="0" y="786"/>
                <a:ext cx="5759" cy="114"/>
              </a:xfrm>
              <a:prstGeom prst="rect">
                <a:avLst/>
              </a:prstGeom>
              <a:gradFill>
                <a:gsLst>
                  <a:gs pos="0">
                    <a:srgbClr val="4D5569"/>
                  </a:gs>
                  <a:gs pos="100000">
                    <a:srgbClr val="6D7895">
                      <a:alpha val="0"/>
                    </a:srgbClr>
                  </a:gs>
                </a:gsLst>
                <a:lin ang="5400000" scaled="0"/>
              </a:gradFill>
              <a:ln>
                <a:noFill/>
              </a:ln>
            </p:spPr>
            <p:txBody>
              <a:bodyPr lIns="91425" tIns="45700" rIns="91425" bIns="45700" anchor="ctr" anchorCtr="0">
                <a:noAutofit/>
              </a:bodyPr>
              <a:lstStyle/>
              <a:p>
                <a:pPr lvl="0">
                  <a:spcBef>
                    <a:spcPts val="0"/>
                  </a:spcBef>
                  <a:buNone/>
                </a:pPr>
                <a:endParaRPr/>
              </a:p>
            </p:txBody>
          </p:sp>
        </p:grpSp>
      </p:grpSp>
      <p:sp>
        <p:nvSpPr>
          <p:cNvPr id="254" name="Shape 254"/>
          <p:cNvSpPr txBox="1">
            <a:spLocks noGrp="1"/>
          </p:cNvSpPr>
          <p:nvPr>
            <p:ph type="title"/>
          </p:nvPr>
        </p:nvSpPr>
        <p:spPr>
          <a:xfrm>
            <a:off x="0" y="244475"/>
            <a:ext cx="9144000" cy="9144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rgbClr val="FFFFFF"/>
                </a:solidFill>
                <a:latin typeface="Arial"/>
                <a:ea typeface="Arial"/>
                <a:cs typeface="Arial"/>
                <a:sym typeface="Arial"/>
              </a:rPr>
              <a:t>Earth’s Major Climate Zones</a:t>
            </a:r>
          </a:p>
        </p:txBody>
      </p:sp>
      <p:grpSp>
        <p:nvGrpSpPr>
          <p:cNvPr id="255" name="Shape 255"/>
          <p:cNvGrpSpPr/>
          <p:nvPr/>
        </p:nvGrpSpPr>
        <p:grpSpPr>
          <a:xfrm>
            <a:off x="260349" y="2074862"/>
            <a:ext cx="8623299" cy="4127500"/>
            <a:chOff x="163" y="1306"/>
            <a:chExt cx="5431" cy="2600"/>
          </a:xfrm>
        </p:grpSpPr>
        <p:sp>
          <p:nvSpPr>
            <p:cNvPr id="256" name="Shape 256"/>
            <p:cNvSpPr/>
            <p:nvPr/>
          </p:nvSpPr>
          <p:spPr>
            <a:xfrm>
              <a:off x="163" y="1306"/>
              <a:ext cx="5431" cy="2600"/>
            </a:xfrm>
            <a:prstGeom prst="roundRect">
              <a:avLst>
                <a:gd name="adj" fmla="val 22130"/>
              </a:avLst>
            </a:prstGeom>
            <a:solidFill>
              <a:srgbClr val="FFFFFF"/>
            </a:solidFill>
            <a:ln>
              <a:noFill/>
            </a:ln>
          </p:spPr>
          <p:txBody>
            <a:bodyPr lIns="91425" tIns="45700" rIns="91425" bIns="45700" anchor="ctr" anchorCtr="0">
              <a:noAutofit/>
            </a:bodyPr>
            <a:lstStyle/>
            <a:p>
              <a:pPr lvl="0">
                <a:spcBef>
                  <a:spcPts val="0"/>
                </a:spcBef>
                <a:buNone/>
              </a:pPr>
              <a:endParaRPr/>
            </a:p>
          </p:txBody>
        </p:sp>
        <p:grpSp>
          <p:nvGrpSpPr>
            <p:cNvPr id="257" name="Shape 257"/>
            <p:cNvGrpSpPr/>
            <p:nvPr/>
          </p:nvGrpSpPr>
          <p:grpSpPr>
            <a:xfrm>
              <a:off x="281" y="1640"/>
              <a:ext cx="5197" cy="1931"/>
              <a:chOff x="267" y="1637"/>
              <a:chExt cx="5197" cy="1931"/>
            </a:xfrm>
          </p:grpSpPr>
          <p:pic>
            <p:nvPicPr>
              <p:cNvPr id="258" name="Shape 258"/>
              <p:cNvPicPr preferRelativeResize="0"/>
              <p:nvPr/>
            </p:nvPicPr>
            <p:blipFill>
              <a:blip r:embed="rId3">
                <a:alphaModFix/>
              </a:blip>
              <a:stretch>
                <a:fillRect/>
              </a:stretch>
            </p:blipFill>
            <p:spPr>
              <a:xfrm>
                <a:off x="267" y="1637"/>
                <a:ext cx="2571" cy="1931"/>
              </a:xfrm>
              <a:prstGeom prst="rect">
                <a:avLst/>
              </a:prstGeom>
              <a:noFill/>
              <a:ln>
                <a:noFill/>
              </a:ln>
            </p:spPr>
          </p:pic>
          <p:pic>
            <p:nvPicPr>
              <p:cNvPr id="259" name="Shape 259"/>
              <p:cNvPicPr preferRelativeResize="0"/>
              <p:nvPr/>
            </p:nvPicPr>
            <p:blipFill>
              <a:blip r:embed="rId4">
                <a:alphaModFix/>
              </a:blip>
              <a:stretch>
                <a:fillRect/>
              </a:stretch>
            </p:blipFill>
            <p:spPr>
              <a:xfrm>
                <a:off x="2906" y="1637"/>
                <a:ext cx="2557" cy="1918"/>
              </a:xfrm>
              <a:prstGeom prst="rect">
                <a:avLst/>
              </a:prstGeom>
              <a:noFill/>
              <a:ln>
                <a:noFill/>
              </a:ln>
            </p:spPr>
          </p:pic>
        </p:grpSp>
      </p:gr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grpSp>
        <p:nvGrpSpPr>
          <p:cNvPr id="264" name="Shape 264"/>
          <p:cNvGrpSpPr/>
          <p:nvPr/>
        </p:nvGrpSpPr>
        <p:grpSpPr>
          <a:xfrm>
            <a:off x="-4762" y="0"/>
            <a:ext cx="9159875" cy="6629400"/>
            <a:chOff x="-10" y="0"/>
            <a:chExt cx="5770" cy="4176"/>
          </a:xfrm>
        </p:grpSpPr>
        <p:grpSp>
          <p:nvGrpSpPr>
            <p:cNvPr id="265" name="Shape 265"/>
            <p:cNvGrpSpPr/>
            <p:nvPr/>
          </p:nvGrpSpPr>
          <p:grpSpPr>
            <a:xfrm>
              <a:off x="191" y="960"/>
              <a:ext cx="5376" cy="3216"/>
              <a:chOff x="191" y="960"/>
              <a:chExt cx="5376" cy="3216"/>
            </a:xfrm>
          </p:grpSpPr>
          <p:sp>
            <p:nvSpPr>
              <p:cNvPr id="266" name="Shape 266"/>
              <p:cNvSpPr/>
              <p:nvPr/>
            </p:nvSpPr>
            <p:spPr>
              <a:xfrm>
                <a:off x="191" y="960"/>
                <a:ext cx="5376" cy="3216"/>
              </a:xfrm>
              <a:prstGeom prst="roundRect">
                <a:avLst>
                  <a:gd name="adj" fmla="val 22130"/>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67" name="Shape 267"/>
              <p:cNvSpPr/>
              <p:nvPr/>
            </p:nvSpPr>
            <p:spPr>
              <a:xfrm>
                <a:off x="634" y="1063"/>
                <a:ext cx="4658" cy="3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i="0" u="none" strike="noStrike" cap="none">
                    <a:solidFill>
                      <a:srgbClr val="008000"/>
                    </a:solidFill>
                    <a:latin typeface="Arial"/>
                    <a:ea typeface="Arial"/>
                    <a:cs typeface="Arial"/>
                    <a:sym typeface="Arial"/>
                  </a:rPr>
                  <a:t>The Köppen Climate Classification System</a:t>
                </a:r>
              </a:p>
            </p:txBody>
          </p:sp>
        </p:grpSp>
        <p:grpSp>
          <p:nvGrpSpPr>
            <p:cNvPr id="268" name="Shape 268"/>
            <p:cNvGrpSpPr/>
            <p:nvPr/>
          </p:nvGrpSpPr>
          <p:grpSpPr>
            <a:xfrm>
              <a:off x="-10" y="0"/>
              <a:ext cx="5770" cy="901"/>
              <a:chOff x="-10" y="0"/>
              <a:chExt cx="5770" cy="901"/>
            </a:xfrm>
          </p:grpSpPr>
          <p:sp>
            <p:nvSpPr>
              <p:cNvPr id="269" name="Shape 269"/>
              <p:cNvSpPr/>
              <p:nvPr/>
            </p:nvSpPr>
            <p:spPr>
              <a:xfrm>
                <a:off x="-5" y="0"/>
                <a:ext cx="5759" cy="767"/>
              </a:xfrm>
              <a:prstGeom prst="rect">
                <a:avLst/>
              </a:prstGeom>
              <a:solidFill>
                <a:srgbClr val="D00C0C"/>
              </a:solidFill>
              <a:ln>
                <a:noFill/>
              </a:ln>
            </p:spPr>
            <p:txBody>
              <a:bodyPr lIns="91425" tIns="45700" rIns="91425" bIns="45700" anchor="ctr" anchorCtr="0">
                <a:noAutofit/>
              </a:bodyPr>
              <a:lstStyle/>
              <a:p>
                <a:pPr lvl="0">
                  <a:spcBef>
                    <a:spcPts val="0"/>
                  </a:spcBef>
                  <a:buNone/>
                </a:pPr>
                <a:endParaRPr/>
              </a:p>
            </p:txBody>
          </p:sp>
          <p:grpSp>
            <p:nvGrpSpPr>
              <p:cNvPr id="270" name="Shape 270"/>
              <p:cNvGrpSpPr/>
              <p:nvPr/>
            </p:nvGrpSpPr>
            <p:grpSpPr>
              <a:xfrm>
                <a:off x="-10" y="0"/>
                <a:ext cx="5770" cy="85"/>
                <a:chOff x="-5" y="0"/>
                <a:chExt cx="5770" cy="85"/>
              </a:xfrm>
            </p:grpSpPr>
            <p:cxnSp>
              <p:nvCxnSpPr>
                <p:cNvPr id="271" name="Shape 271"/>
                <p:cNvCxnSpPr/>
                <p:nvPr/>
              </p:nvCxnSpPr>
              <p:spPr>
                <a:xfrm>
                  <a:off x="-5" y="0"/>
                  <a:ext cx="5770" cy="0"/>
                </a:xfrm>
                <a:prstGeom prst="straightConnector1">
                  <a:avLst/>
                </a:prstGeom>
                <a:noFill/>
                <a:ln w="101600" cap="flat" cmpd="sng">
                  <a:solidFill>
                    <a:srgbClr val="FFCC00"/>
                  </a:solidFill>
                  <a:prstDash val="solid"/>
                  <a:miter/>
                  <a:headEnd type="none" w="med" len="med"/>
                  <a:tailEnd type="none" w="med" len="med"/>
                </a:ln>
              </p:spPr>
            </p:cxnSp>
            <p:sp>
              <p:nvSpPr>
                <p:cNvPr id="272" name="Shape 272"/>
                <p:cNvSpPr/>
                <p:nvPr/>
              </p:nvSpPr>
              <p:spPr>
                <a:xfrm>
                  <a:off x="-5" y="28"/>
                  <a:ext cx="5770" cy="57"/>
                </a:xfrm>
                <a:prstGeom prst="rect">
                  <a:avLst/>
                </a:prstGeom>
                <a:gradFill>
                  <a:gsLst>
                    <a:gs pos="0">
                      <a:srgbClr val="4D5569"/>
                    </a:gs>
                    <a:gs pos="100000">
                      <a:srgbClr val="6D7895">
                        <a:alpha val="0"/>
                      </a:srgbClr>
                    </a:gs>
                  </a:gsLst>
                  <a:lin ang="5400000" scaled="0"/>
                </a:gradFill>
                <a:ln>
                  <a:noFill/>
                </a:ln>
              </p:spPr>
              <p:txBody>
                <a:bodyPr lIns="91425" tIns="45700" rIns="91425" bIns="45700" anchor="ctr" anchorCtr="0">
                  <a:noAutofit/>
                </a:bodyPr>
                <a:lstStyle/>
                <a:p>
                  <a:pPr lvl="0">
                    <a:spcBef>
                      <a:spcPts val="0"/>
                    </a:spcBef>
                    <a:buNone/>
                  </a:pPr>
                  <a:endParaRPr/>
                </a:p>
              </p:txBody>
            </p:sp>
          </p:grpSp>
          <p:grpSp>
            <p:nvGrpSpPr>
              <p:cNvPr id="273" name="Shape 273"/>
              <p:cNvGrpSpPr/>
              <p:nvPr/>
            </p:nvGrpSpPr>
            <p:grpSpPr>
              <a:xfrm>
                <a:off x="-4" y="767"/>
                <a:ext cx="5759" cy="133"/>
                <a:chOff x="0" y="767"/>
                <a:chExt cx="5759" cy="133"/>
              </a:xfrm>
            </p:grpSpPr>
            <p:cxnSp>
              <p:nvCxnSpPr>
                <p:cNvPr id="274" name="Shape 274"/>
                <p:cNvCxnSpPr/>
                <p:nvPr/>
              </p:nvCxnSpPr>
              <p:spPr>
                <a:xfrm>
                  <a:off x="0" y="767"/>
                  <a:ext cx="5759" cy="0"/>
                </a:xfrm>
                <a:prstGeom prst="straightConnector1">
                  <a:avLst/>
                </a:prstGeom>
                <a:noFill/>
                <a:ln w="101600" cap="flat" cmpd="sng">
                  <a:solidFill>
                    <a:srgbClr val="FFCC00"/>
                  </a:solidFill>
                  <a:prstDash val="solid"/>
                  <a:miter/>
                  <a:headEnd type="none" w="med" len="med"/>
                  <a:tailEnd type="none" w="med" len="med"/>
                </a:ln>
              </p:spPr>
            </p:cxnSp>
            <p:sp>
              <p:nvSpPr>
                <p:cNvPr id="275" name="Shape 275"/>
                <p:cNvSpPr/>
                <p:nvPr/>
              </p:nvSpPr>
              <p:spPr>
                <a:xfrm>
                  <a:off x="0" y="786"/>
                  <a:ext cx="5759" cy="114"/>
                </a:xfrm>
                <a:prstGeom prst="rect">
                  <a:avLst/>
                </a:prstGeom>
                <a:gradFill>
                  <a:gsLst>
                    <a:gs pos="0">
                      <a:srgbClr val="4D5569"/>
                    </a:gs>
                    <a:gs pos="100000">
                      <a:srgbClr val="6D7895">
                        <a:alpha val="0"/>
                      </a:srgbClr>
                    </a:gs>
                  </a:gsLst>
                  <a:lin ang="5400000" scaled="0"/>
                </a:gradFill>
                <a:ln>
                  <a:noFill/>
                </a:ln>
              </p:spPr>
              <p:txBody>
                <a:bodyPr lIns="91425" tIns="45700" rIns="91425" bIns="45700" anchor="ctr" anchorCtr="0">
                  <a:noAutofit/>
                </a:bodyPr>
                <a:lstStyle/>
                <a:p>
                  <a:pPr lvl="0">
                    <a:spcBef>
                      <a:spcPts val="0"/>
                    </a:spcBef>
                    <a:buNone/>
                  </a:pPr>
                  <a:endParaRPr/>
                </a:p>
              </p:txBody>
            </p:sp>
          </p:grpSp>
        </p:grpSp>
      </p:grpSp>
      <p:sp>
        <p:nvSpPr>
          <p:cNvPr id="276" name="Shape 276"/>
          <p:cNvSpPr txBox="1">
            <a:spLocks noGrp="1"/>
          </p:cNvSpPr>
          <p:nvPr>
            <p:ph type="title"/>
          </p:nvPr>
        </p:nvSpPr>
        <p:spPr>
          <a:xfrm>
            <a:off x="0" y="228600"/>
            <a:ext cx="91440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400" b="1" i="0" u="none" strike="noStrike" cap="none">
                <a:solidFill>
                  <a:srgbClr val="FFD600"/>
                </a:solidFill>
                <a:latin typeface="Arial"/>
                <a:ea typeface="Arial"/>
                <a:cs typeface="Arial"/>
                <a:sym typeface="Arial"/>
              </a:rPr>
              <a:t>21.2</a:t>
            </a:r>
            <a:r>
              <a:rPr lang="en-US" sz="4400" b="1" i="0" u="none" strike="noStrike" cap="none">
                <a:solidFill>
                  <a:srgbClr val="FFFFFF"/>
                </a:solidFill>
                <a:latin typeface="Arial"/>
                <a:ea typeface="Arial"/>
                <a:cs typeface="Arial"/>
                <a:sym typeface="Arial"/>
              </a:rPr>
              <a:t>  World Climates    </a:t>
            </a:r>
          </a:p>
        </p:txBody>
      </p:sp>
      <p:sp>
        <p:nvSpPr>
          <p:cNvPr id="277" name="Shape 277"/>
          <p:cNvSpPr/>
          <p:nvPr/>
        </p:nvSpPr>
        <p:spPr>
          <a:xfrm>
            <a:off x="1260475" y="2176463"/>
            <a:ext cx="7635874" cy="1800225"/>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389700"/>
              </a:buClr>
              <a:buSzPct val="25000"/>
              <a:buFont typeface="Arial"/>
              <a:buNone/>
            </a:pPr>
            <a:r>
              <a:rPr lang="en-US" sz="2800" b="0" i="0" u="none" strike="noStrike" cap="none">
                <a:solidFill>
                  <a:srgbClr val="389700"/>
                </a:solidFill>
                <a:latin typeface="Arial"/>
                <a:ea typeface="Arial"/>
                <a:cs typeface="Arial"/>
                <a:sym typeface="Arial"/>
              </a:rPr>
              <a:t>◆ </a:t>
            </a:r>
            <a:r>
              <a:rPr lang="en-US" sz="2800" b="0" i="0" u="none" strike="noStrike" cap="none">
                <a:solidFill>
                  <a:srgbClr val="000000"/>
                </a:solidFill>
                <a:latin typeface="Arial"/>
                <a:ea typeface="Arial"/>
                <a:cs typeface="Arial"/>
                <a:sym typeface="Arial"/>
              </a:rPr>
              <a:t>The </a:t>
            </a:r>
            <a:r>
              <a:rPr lang="en-US" sz="2800" b="1" i="0" u="none" strike="noStrike" cap="none">
                <a:solidFill>
                  <a:srgbClr val="000000"/>
                </a:solidFill>
                <a:latin typeface="Arial"/>
                <a:ea typeface="Arial"/>
                <a:cs typeface="Arial"/>
                <a:sym typeface="Arial"/>
              </a:rPr>
              <a:t>Köppen climate classification system</a:t>
            </a:r>
            <a:r>
              <a:rPr lang="en-US" sz="2800" b="0" i="0" u="none" strike="noStrike" cap="none">
                <a:solidFill>
                  <a:srgbClr val="000000"/>
                </a:solidFill>
                <a:latin typeface="Arial"/>
                <a:ea typeface="Arial"/>
                <a:cs typeface="Arial"/>
                <a:sym typeface="Arial"/>
              </a:rPr>
              <a:t> uses mean monthly and annual values of temperature and precipitation to classify climates.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rgbClr val="FF0000"/>
                </a:solidFill>
                <a:latin typeface="Arial"/>
                <a:ea typeface="Arial"/>
                <a:cs typeface="Arial"/>
                <a:sym typeface="Arial"/>
              </a:rPr>
              <a:t>Tropical Zone</a:t>
            </a:r>
            <a:br>
              <a:rPr lang="en-US" sz="4400" b="1" i="0" u="none" strike="noStrike" cap="none">
                <a:solidFill>
                  <a:srgbClr val="FF0000"/>
                </a:solidFill>
                <a:latin typeface="Arial"/>
                <a:ea typeface="Arial"/>
                <a:cs typeface="Arial"/>
                <a:sym typeface="Arial"/>
              </a:rPr>
            </a:br>
            <a:r>
              <a:rPr lang="en-US" sz="4400" b="1" i="0" u="none" strike="noStrike" cap="none">
                <a:solidFill>
                  <a:srgbClr val="FF0000"/>
                </a:solidFill>
                <a:latin typeface="Arial"/>
                <a:ea typeface="Arial"/>
                <a:cs typeface="Arial"/>
                <a:sym typeface="Arial"/>
              </a:rPr>
              <a:t>AKA: Humid Tropical Climate</a:t>
            </a:r>
            <a:br>
              <a:rPr lang="en-US" sz="4400" b="1" i="0" u="none" strike="noStrike" cap="none">
                <a:solidFill>
                  <a:srgbClr val="FF0000"/>
                </a:solidFill>
                <a:latin typeface="Arial"/>
                <a:ea typeface="Arial"/>
                <a:cs typeface="Arial"/>
                <a:sym typeface="Arial"/>
              </a:rPr>
            </a:br>
            <a:r>
              <a:rPr lang="en-US" sz="2000" b="1" i="0" u="none" strike="noStrike" cap="none">
                <a:solidFill>
                  <a:srgbClr val="FF0000"/>
                </a:solidFill>
                <a:latin typeface="Arial"/>
                <a:ea typeface="Arial"/>
                <a:cs typeface="Arial"/>
                <a:sym typeface="Arial"/>
              </a:rPr>
              <a:t>Mean temperature above 18C and can exceed 200 cm of rain</a:t>
            </a:r>
          </a:p>
        </p:txBody>
      </p:sp>
      <p:sp>
        <p:nvSpPr>
          <p:cNvPr id="283" name="Shape 283"/>
          <p:cNvSpPr txBox="1">
            <a:spLocks noGrp="1"/>
          </p:cNvSpPr>
          <p:nvPr>
            <p:ph type="body" idx="1"/>
          </p:nvPr>
        </p:nvSpPr>
        <p:spPr>
          <a:xfrm>
            <a:off x="533400" y="2332036"/>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70C0"/>
              </a:buClr>
              <a:buSzPct val="100000"/>
              <a:buFont typeface="Arial"/>
              <a:buChar char="•"/>
            </a:pPr>
            <a:r>
              <a:rPr lang="en-US" sz="3200" b="0" i="0" u="none" strike="noStrike" cap="none">
                <a:solidFill>
                  <a:srgbClr val="0070C0"/>
                </a:solidFill>
                <a:latin typeface="Arial"/>
                <a:ea typeface="Arial"/>
                <a:cs typeface="Arial"/>
                <a:sym typeface="Arial"/>
              </a:rPr>
              <a:t>Wet Tropical </a:t>
            </a:r>
          </a:p>
          <a:p>
            <a:pPr marL="742950" marR="0" lvl="1" indent="-285750" algn="l" rtl="0">
              <a:spcBef>
                <a:spcPts val="560"/>
              </a:spcBef>
              <a:spcAft>
                <a:spcPts val="0"/>
              </a:spcAft>
              <a:buClr>
                <a:srgbClr val="0070C0"/>
              </a:buClr>
              <a:buSzPct val="100000"/>
              <a:buFont typeface="Arial"/>
              <a:buChar char="–"/>
            </a:pPr>
            <a:r>
              <a:rPr lang="en-US" sz="2800" b="0" i="0" u="none" strike="noStrike" cap="none">
                <a:solidFill>
                  <a:srgbClr val="0070C0"/>
                </a:solidFill>
                <a:latin typeface="Arial"/>
                <a:ea typeface="Arial"/>
                <a:cs typeface="Arial"/>
                <a:sym typeface="Arial"/>
              </a:rPr>
              <a:t>High temperature and a lot of rain</a:t>
            </a:r>
          </a:p>
          <a:p>
            <a:pPr marL="742950" marR="0" lvl="1" indent="-285750" algn="l" rtl="0">
              <a:spcBef>
                <a:spcPts val="560"/>
              </a:spcBef>
              <a:spcAft>
                <a:spcPts val="0"/>
              </a:spcAft>
              <a:buClr>
                <a:srgbClr val="0070C0"/>
              </a:buClr>
              <a:buSzPct val="100000"/>
              <a:buFont typeface="Arial"/>
              <a:buChar char="–"/>
            </a:pPr>
            <a:r>
              <a:rPr lang="en-US" sz="2800" b="0" i="0" u="none" strike="noStrike" cap="none">
                <a:solidFill>
                  <a:srgbClr val="0070C0"/>
                </a:solidFill>
                <a:latin typeface="Arial"/>
                <a:ea typeface="Arial"/>
                <a:cs typeface="Arial"/>
                <a:sym typeface="Arial"/>
              </a:rPr>
              <a:t>Example: tropical rain forest</a:t>
            </a:r>
          </a:p>
          <a:p>
            <a:pPr marL="342900" marR="0" lvl="0" indent="-342900" algn="l" rtl="0">
              <a:spcBef>
                <a:spcPts val="640"/>
              </a:spcBef>
              <a:spcAft>
                <a:spcPts val="0"/>
              </a:spcAft>
              <a:buClr>
                <a:srgbClr val="0070C0"/>
              </a:buClr>
              <a:buSzPct val="100000"/>
              <a:buFont typeface="Arial"/>
              <a:buChar char="•"/>
            </a:pPr>
            <a:r>
              <a:rPr lang="en-US" sz="3200" b="0" i="0" u="none" strike="noStrike" cap="none">
                <a:solidFill>
                  <a:srgbClr val="0070C0"/>
                </a:solidFill>
                <a:latin typeface="Arial"/>
                <a:ea typeface="Arial"/>
                <a:cs typeface="Arial"/>
                <a:sym typeface="Arial"/>
              </a:rPr>
              <a:t>Tropical Wet and Dry</a:t>
            </a:r>
          </a:p>
          <a:p>
            <a:pPr marL="742950" marR="0" lvl="1" indent="-285750" algn="l" rtl="0">
              <a:spcBef>
                <a:spcPts val="560"/>
              </a:spcBef>
              <a:spcAft>
                <a:spcPts val="0"/>
              </a:spcAft>
              <a:buClr>
                <a:srgbClr val="0070C0"/>
              </a:buClr>
              <a:buSzPct val="100000"/>
              <a:buFont typeface="Arial"/>
              <a:buChar char="–"/>
            </a:pPr>
            <a:r>
              <a:rPr lang="en-US" sz="2800" b="0" i="0" u="none" strike="noStrike" cap="none">
                <a:solidFill>
                  <a:srgbClr val="0070C0"/>
                </a:solidFill>
                <a:latin typeface="Arial"/>
                <a:ea typeface="Arial"/>
                <a:cs typeface="Arial"/>
                <a:sym typeface="Arial"/>
              </a:rPr>
              <a:t>Similar to “Wet Tropical” but periods of low rain fall</a:t>
            </a:r>
          </a:p>
          <a:p>
            <a:pPr marL="742950" marR="0" lvl="1" indent="-285750" algn="l" rtl="0">
              <a:spcBef>
                <a:spcPts val="560"/>
              </a:spcBef>
              <a:spcAft>
                <a:spcPts val="0"/>
              </a:spcAft>
              <a:buClr>
                <a:srgbClr val="0070C0"/>
              </a:buClr>
              <a:buSzPct val="100000"/>
              <a:buFont typeface="Arial"/>
              <a:buChar char="–"/>
            </a:pPr>
            <a:r>
              <a:rPr lang="en-US" sz="2800" b="0" i="0" u="none" strike="noStrike" cap="none">
                <a:solidFill>
                  <a:srgbClr val="0070C0"/>
                </a:solidFill>
                <a:latin typeface="Arial"/>
                <a:ea typeface="Arial"/>
                <a:cs typeface="Arial"/>
                <a:sym typeface="Arial"/>
              </a:rPr>
              <a:t>Example: Savannas (tropical grasslands)</a:t>
            </a:r>
          </a:p>
          <a:p>
            <a:pPr marL="742950" marR="0" lvl="1" indent="-285750" algn="l" rtl="0">
              <a:spcBef>
                <a:spcPts val="560"/>
              </a:spcBef>
              <a:spcAft>
                <a:spcPts val="0"/>
              </a:spcAft>
              <a:buClr>
                <a:srgbClr val="FFFFFF"/>
              </a:buClr>
              <a:buSzPct val="155555"/>
              <a:buFont typeface="Arial"/>
              <a:buNone/>
            </a:pPr>
            <a:endParaRPr sz="1800" b="0" i="0" u="none" strike="noStrike" cap="none">
              <a:solidFill>
                <a:srgbClr val="0070C0"/>
              </a:solidFill>
              <a:latin typeface="Arial"/>
              <a:ea typeface="Arial"/>
              <a:cs typeface="Arial"/>
              <a:sym typeface="Arial"/>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289" name="Shape 28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lvl="0">
              <a:spcBef>
                <a:spcPts val="0"/>
              </a:spcBef>
              <a:buNone/>
            </a:pPr>
            <a:endParaRPr/>
          </a:p>
        </p:txBody>
      </p:sp>
      <p:pic>
        <p:nvPicPr>
          <p:cNvPr id="290" name="Shape 290"/>
          <p:cNvPicPr preferRelativeResize="0"/>
          <p:nvPr/>
        </p:nvPicPr>
        <p:blipFill>
          <a:blip r:embed="rId3">
            <a:alphaModFix/>
          </a:blip>
          <a:stretch>
            <a:fillRect/>
          </a:stretch>
        </p:blipFill>
        <p:spPr>
          <a:xfrm>
            <a:off x="86109" y="-136525"/>
            <a:ext cx="9877424" cy="7410449"/>
          </a:xfrm>
          <a:prstGeom prst="rect">
            <a:avLst/>
          </a:prstGeom>
          <a:noFill/>
          <a:ln>
            <a:noFill/>
          </a:ln>
        </p:spPr>
      </p:pic>
      <p:sp>
        <p:nvSpPr>
          <p:cNvPr id="291" name="Shape 291"/>
          <p:cNvSpPr txBox="1"/>
          <p:nvPr/>
        </p:nvSpPr>
        <p:spPr>
          <a:xfrm>
            <a:off x="2133600" y="280125"/>
            <a:ext cx="6705599" cy="175432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a:solidFill>
                  <a:srgbClr val="FFFF00"/>
                </a:solidFill>
                <a:latin typeface="Arial"/>
                <a:ea typeface="Arial"/>
                <a:cs typeface="Arial"/>
                <a:sym typeface="Arial"/>
              </a:rPr>
              <a:t>Tropical Rain Forest</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297" name="Shape 29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lvl="0">
              <a:spcBef>
                <a:spcPts val="0"/>
              </a:spcBef>
              <a:buNone/>
            </a:pPr>
            <a:endParaRPr/>
          </a:p>
        </p:txBody>
      </p:sp>
      <p:pic>
        <p:nvPicPr>
          <p:cNvPr id="298" name="Shape 298"/>
          <p:cNvPicPr preferRelativeResize="0"/>
          <p:nvPr/>
        </p:nvPicPr>
        <p:blipFill>
          <a:blip r:embed="rId3">
            <a:alphaModFix/>
          </a:blip>
          <a:stretch>
            <a:fillRect/>
          </a:stretch>
        </p:blipFill>
        <p:spPr>
          <a:xfrm>
            <a:off x="63500" y="-136525"/>
            <a:ext cx="11163299" cy="7410450"/>
          </a:xfrm>
          <a:prstGeom prst="rect">
            <a:avLst/>
          </a:prstGeom>
          <a:noFill/>
          <a:ln>
            <a:noFill/>
          </a:ln>
        </p:spPr>
      </p:pic>
      <p:sp>
        <p:nvSpPr>
          <p:cNvPr id="299" name="Shape 299"/>
          <p:cNvSpPr/>
          <p:nvPr/>
        </p:nvSpPr>
        <p:spPr>
          <a:xfrm>
            <a:off x="2844602" y="2967334"/>
            <a:ext cx="3454792"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a:solidFill>
                  <a:srgbClr val="ABFFD4"/>
                </a:solidFill>
                <a:latin typeface="Arial"/>
                <a:ea typeface="Arial"/>
                <a:cs typeface="Arial"/>
                <a:sym typeface="Arial"/>
              </a:rPr>
              <a:t>Savannah</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152400" y="274637"/>
            <a:ext cx="8839199"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0" i="0" u="none" strike="noStrike" cap="none">
                <a:solidFill>
                  <a:srgbClr val="FF0000"/>
                </a:solidFill>
                <a:latin typeface="Arial"/>
                <a:ea typeface="Arial"/>
                <a:cs typeface="Arial"/>
                <a:sym typeface="Arial"/>
              </a:rPr>
              <a:t>Temperate Zone</a:t>
            </a:r>
            <a:br>
              <a:rPr lang="en-US" sz="4400" b="0" i="0" u="none" strike="noStrike" cap="none">
                <a:solidFill>
                  <a:srgbClr val="FF0000"/>
                </a:solidFill>
                <a:latin typeface="Arial"/>
                <a:ea typeface="Arial"/>
                <a:cs typeface="Arial"/>
                <a:sym typeface="Arial"/>
              </a:rPr>
            </a:br>
            <a:r>
              <a:rPr lang="en-US" sz="4400" b="0" i="0" u="none" strike="noStrike" cap="none">
                <a:solidFill>
                  <a:srgbClr val="FF0000"/>
                </a:solidFill>
                <a:latin typeface="Arial"/>
                <a:ea typeface="Arial"/>
                <a:cs typeface="Arial"/>
                <a:sym typeface="Arial"/>
              </a:rPr>
              <a:t>AKA: Humid Mid-Latitude Climate</a:t>
            </a:r>
          </a:p>
        </p:txBody>
      </p:sp>
      <p:sp>
        <p:nvSpPr>
          <p:cNvPr id="305" name="Shape 305"/>
          <p:cNvSpPr txBox="1">
            <a:spLocks noGrp="1"/>
          </p:cNvSpPr>
          <p:nvPr>
            <p:ph type="body" idx="1"/>
          </p:nvPr>
        </p:nvSpPr>
        <p:spPr>
          <a:xfrm>
            <a:off x="304800" y="2133600"/>
            <a:ext cx="8534399"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70C0"/>
              </a:buClr>
              <a:buSzPct val="100000"/>
              <a:buFont typeface="Arial"/>
              <a:buChar char="•"/>
            </a:pPr>
            <a:r>
              <a:rPr lang="en-US" sz="3200" b="0" i="0" u="none" strike="noStrike" cap="none">
                <a:solidFill>
                  <a:srgbClr val="0070C0"/>
                </a:solidFill>
                <a:latin typeface="Arial"/>
                <a:ea typeface="Arial"/>
                <a:cs typeface="Arial"/>
                <a:sym typeface="Arial"/>
              </a:rPr>
              <a:t>Humid Mid-Latitude with Mild Winters</a:t>
            </a:r>
          </a:p>
          <a:p>
            <a:pPr marL="742950" marR="0" lvl="1" indent="-285750" algn="l" rtl="0">
              <a:spcBef>
                <a:spcPts val="560"/>
              </a:spcBef>
              <a:spcAft>
                <a:spcPts val="0"/>
              </a:spcAft>
              <a:buClr>
                <a:srgbClr val="0070C0"/>
              </a:buClr>
              <a:buSzPct val="100000"/>
              <a:buFont typeface="Arial"/>
              <a:buChar char="–"/>
            </a:pPr>
            <a:r>
              <a:rPr lang="en-US" sz="2800" b="0" i="0" u="none" strike="noStrike" cap="none">
                <a:solidFill>
                  <a:srgbClr val="0070C0"/>
                </a:solidFill>
                <a:latin typeface="Arial"/>
                <a:ea typeface="Arial"/>
                <a:cs typeface="Arial"/>
                <a:sym typeface="Arial"/>
              </a:rPr>
              <a:t>South Eastern United States </a:t>
            </a:r>
          </a:p>
          <a:p>
            <a:pPr marL="1143000" marR="0" lvl="2" indent="-228600" algn="l" rtl="0">
              <a:spcBef>
                <a:spcPts val="480"/>
              </a:spcBef>
              <a:spcAft>
                <a:spcPts val="0"/>
              </a:spcAft>
              <a:buClr>
                <a:srgbClr val="0070C0"/>
              </a:buClr>
              <a:buSzPct val="100000"/>
              <a:buFont typeface="Arial"/>
              <a:buChar char="•"/>
            </a:pPr>
            <a:r>
              <a:rPr lang="en-US" sz="2400" b="0" i="0" u="none" strike="noStrike" cap="none">
                <a:solidFill>
                  <a:srgbClr val="0070C0"/>
                </a:solidFill>
                <a:latin typeface="Arial"/>
                <a:ea typeface="Arial"/>
                <a:cs typeface="Arial"/>
                <a:sym typeface="Arial"/>
              </a:rPr>
              <a:t>(hot summer, mild winter)</a:t>
            </a:r>
          </a:p>
          <a:p>
            <a:pPr marL="342900" marR="0" lvl="0" indent="-342900" algn="l" rtl="0">
              <a:spcBef>
                <a:spcPts val="640"/>
              </a:spcBef>
              <a:spcAft>
                <a:spcPts val="0"/>
              </a:spcAft>
              <a:buClr>
                <a:srgbClr val="0070C0"/>
              </a:buClr>
              <a:buSzPct val="100000"/>
              <a:buFont typeface="Arial"/>
              <a:buChar char="•"/>
            </a:pPr>
            <a:r>
              <a:rPr lang="en-US" sz="3200" b="0" i="0" u="none" strike="noStrike" cap="none">
                <a:solidFill>
                  <a:srgbClr val="0070C0"/>
                </a:solidFill>
                <a:latin typeface="Arial"/>
                <a:ea typeface="Arial"/>
                <a:cs typeface="Arial"/>
                <a:sym typeface="Arial"/>
              </a:rPr>
              <a:t>Humid Mid-Latitude with Severe Winters</a:t>
            </a:r>
          </a:p>
          <a:p>
            <a:pPr marL="742950" marR="0" lvl="1" indent="-285750" algn="l" rtl="0">
              <a:spcBef>
                <a:spcPts val="560"/>
              </a:spcBef>
              <a:spcAft>
                <a:spcPts val="0"/>
              </a:spcAft>
              <a:buClr>
                <a:srgbClr val="0070C0"/>
              </a:buClr>
              <a:buSzPct val="100000"/>
              <a:buFont typeface="Arial"/>
              <a:buChar char="–"/>
            </a:pPr>
            <a:r>
              <a:rPr lang="en-US" sz="2800" b="0" i="0" u="none" strike="noStrike" cap="none">
                <a:solidFill>
                  <a:srgbClr val="0070C0"/>
                </a:solidFill>
                <a:latin typeface="Arial"/>
                <a:ea typeface="Arial"/>
                <a:cs typeface="Arial"/>
                <a:sym typeface="Arial"/>
              </a:rPr>
              <a:t>Western Alaska to Newfoundland in North America</a:t>
            </a:r>
          </a:p>
          <a:p>
            <a:pPr marL="1143000" marR="0" lvl="2" indent="-228600" algn="l" rtl="0">
              <a:spcBef>
                <a:spcPts val="480"/>
              </a:spcBef>
              <a:spcAft>
                <a:spcPts val="0"/>
              </a:spcAft>
              <a:buClr>
                <a:srgbClr val="0070C0"/>
              </a:buClr>
              <a:buSzPct val="100000"/>
              <a:buFont typeface="Arial"/>
              <a:buChar char="•"/>
            </a:pPr>
            <a:r>
              <a:rPr lang="en-US" sz="2400" b="0" i="0" u="none" strike="noStrike" cap="none">
                <a:solidFill>
                  <a:srgbClr val="0070C0"/>
                </a:solidFill>
                <a:latin typeface="Arial"/>
                <a:ea typeface="Arial"/>
                <a:cs typeface="Arial"/>
                <a:sym typeface="Arial"/>
              </a:rPr>
              <a:t>(mild summer, cold winter)</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0" i="0" u="none" strike="noStrike" cap="none">
                <a:solidFill>
                  <a:srgbClr val="FF0000"/>
                </a:solidFill>
                <a:latin typeface="Arial"/>
                <a:ea typeface="Arial"/>
                <a:cs typeface="Arial"/>
                <a:sym typeface="Arial"/>
              </a:rPr>
              <a:t>Polar Zone</a:t>
            </a:r>
          </a:p>
        </p:txBody>
      </p:sp>
      <p:sp>
        <p:nvSpPr>
          <p:cNvPr id="311" name="Shape 31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70C0"/>
              </a:buClr>
              <a:buSzPct val="100000"/>
              <a:buFont typeface="Arial"/>
              <a:buChar char="•"/>
            </a:pPr>
            <a:r>
              <a:rPr lang="en-US" sz="3200" b="0" i="0" u="none" strike="noStrike" cap="none">
                <a:solidFill>
                  <a:srgbClr val="0070C0"/>
                </a:solidFill>
                <a:latin typeface="Arial"/>
                <a:ea typeface="Arial"/>
                <a:cs typeface="Arial"/>
                <a:sym typeface="Arial"/>
              </a:rPr>
              <a:t>The mean temperature of the warmest month is below 10C</a:t>
            </a:r>
          </a:p>
          <a:p>
            <a:pPr marL="342900" marR="0" lvl="0" indent="-342900" algn="l" rtl="0">
              <a:spcBef>
                <a:spcPts val="640"/>
              </a:spcBef>
              <a:spcAft>
                <a:spcPts val="0"/>
              </a:spcAft>
              <a:buClr>
                <a:srgbClr val="0070C0"/>
              </a:buClr>
              <a:buSzPct val="100000"/>
              <a:buFont typeface="Arial"/>
              <a:buChar char="•"/>
            </a:pPr>
            <a:r>
              <a:rPr lang="en-US" sz="3200" b="0" i="0" u="none" strike="noStrike" cap="none">
                <a:solidFill>
                  <a:srgbClr val="0070C0"/>
                </a:solidFill>
                <a:latin typeface="Arial"/>
                <a:ea typeface="Arial"/>
                <a:cs typeface="Arial"/>
                <a:sym typeface="Arial"/>
              </a:rPr>
              <a:t>Little Precipitation</a:t>
            </a:r>
          </a:p>
          <a:p>
            <a:pPr marL="742950" marR="0" lvl="1" indent="-285750" algn="l" rtl="0">
              <a:spcBef>
                <a:spcPts val="560"/>
              </a:spcBef>
              <a:spcAft>
                <a:spcPts val="0"/>
              </a:spcAft>
              <a:buClr>
                <a:srgbClr val="0070C0"/>
              </a:buClr>
              <a:buSzPct val="100000"/>
              <a:buFont typeface="Arial"/>
              <a:buChar char="–"/>
            </a:pPr>
            <a:r>
              <a:rPr lang="en-US" sz="2800" b="0" i="0" u="none" strike="noStrike" cap="none">
                <a:solidFill>
                  <a:srgbClr val="0070C0"/>
                </a:solidFill>
                <a:latin typeface="Arial"/>
                <a:ea typeface="Arial"/>
                <a:cs typeface="Arial"/>
                <a:sym typeface="Arial"/>
              </a:rPr>
              <a:t>Example: tundra and ice cap</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ctrTitle"/>
          </p:nvPr>
        </p:nvSpPr>
        <p:spPr>
          <a:xfrm>
            <a:off x="533400" y="2895600"/>
            <a:ext cx="8229600" cy="1828800"/>
          </a:xfrm>
          <a:prstGeom prst="rect">
            <a:avLst/>
          </a:prstGeom>
          <a:noFill/>
          <a:ln>
            <a:noFill/>
          </a:ln>
        </p:spPr>
        <p:txBody>
          <a:bodyPr lIns="45700" tIns="0" rIns="45700" bIns="0" anchor="b" anchorCtr="0">
            <a:noAutofit/>
          </a:bodyPr>
          <a:lstStyle/>
          <a:p>
            <a:pPr marL="0" marR="0" lvl="0" indent="0" algn="ctr" rtl="0">
              <a:spcBef>
                <a:spcPts val="0"/>
              </a:spcBef>
              <a:buClr>
                <a:srgbClr val="F3E5AF"/>
              </a:buClr>
              <a:buSzPct val="25000"/>
              <a:buFont typeface="Allerta"/>
              <a:buNone/>
            </a:pPr>
            <a:r>
              <a:rPr lang="en-US" sz="4800" b="1" i="0" u="none" strike="noStrike" cap="small">
                <a:solidFill>
                  <a:srgbClr val="F3E5AF"/>
                </a:solidFill>
                <a:latin typeface="Allerta"/>
                <a:ea typeface="Allerta"/>
                <a:cs typeface="Allerta"/>
                <a:sym typeface="Allerta"/>
              </a:rPr>
              <a:t>Climate</a:t>
            </a:r>
          </a:p>
        </p:txBody>
      </p:sp>
      <p:sp>
        <p:nvSpPr>
          <p:cNvPr id="126" name="Shape 126"/>
          <p:cNvSpPr txBox="1">
            <a:spLocks noGrp="1"/>
          </p:cNvSpPr>
          <p:nvPr>
            <p:ph type="sldNum" idx="12"/>
          </p:nvPr>
        </p:nvSpPr>
        <p:spPr>
          <a:xfrm>
            <a:off x="7924800" y="6416675"/>
            <a:ext cx="762000" cy="365125"/>
          </a:xfrm>
          <a:prstGeom prst="rect">
            <a:avLst/>
          </a:prstGeom>
          <a:noFill/>
          <a:ln>
            <a:noFill/>
          </a:ln>
        </p:spPr>
        <p:txBody>
          <a:bodyPr lIns="0" tIns="45700" rIns="0" bIns="45700" anchor="b" anchorCtr="0">
            <a:noAutofit/>
          </a:bodyPr>
          <a:lstStyle/>
          <a:p>
            <a:pPr marL="0" marR="0" lvl="0" indent="0" algn="r" rtl="0">
              <a:spcBef>
                <a:spcPts val="0"/>
              </a:spcBef>
              <a:buSzPct val="25000"/>
              <a:buNone/>
            </a:pPr>
            <a:r>
              <a:rPr lang="en-US"/>
              <a:t> </a:t>
            </a:r>
          </a:p>
        </p:txBody>
      </p:sp>
      <p:sp>
        <p:nvSpPr>
          <p:cNvPr id="127" name="Shape 127"/>
          <p:cNvSpPr txBox="1">
            <a:spLocks noGrp="1"/>
          </p:cNvSpPr>
          <p:nvPr>
            <p:ph type="subTitle" idx="1"/>
          </p:nvPr>
        </p:nvSpPr>
        <p:spPr>
          <a:xfrm>
            <a:off x="685800" y="4724400"/>
            <a:ext cx="7010400"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FAFAFA"/>
              </a:buClr>
              <a:buSzPct val="25000"/>
              <a:buFont typeface="Quattrocento"/>
              <a:buNone/>
            </a:pPr>
            <a:endParaRPr lang="en-US" sz="3200" b="1" i="0" u="none" strike="noStrike" cap="none" dirty="0">
              <a:solidFill>
                <a:schemeClr val="lt1"/>
              </a:solidFill>
              <a:latin typeface="Quattrocento"/>
              <a:ea typeface="Quattrocento"/>
              <a:cs typeface="Quattrocento"/>
              <a:sym typeface="Quattrocento"/>
            </a:endParaRPr>
          </a:p>
        </p:txBody>
      </p:sp>
      <p:pic>
        <p:nvPicPr>
          <p:cNvPr id="128" name="Shape 128"/>
          <p:cNvPicPr preferRelativeResize="0"/>
          <p:nvPr/>
        </p:nvPicPr>
        <p:blipFill>
          <a:blip r:embed="rId3">
            <a:alphaModFix/>
          </a:blip>
          <a:stretch>
            <a:fillRect/>
          </a:stretch>
        </p:blipFill>
        <p:spPr>
          <a:xfrm>
            <a:off x="1981200" y="381000"/>
            <a:ext cx="4810125" cy="3152775"/>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Shape 316"/>
          <p:cNvPicPr preferRelativeResize="0"/>
          <p:nvPr/>
        </p:nvPicPr>
        <p:blipFill>
          <a:blip r:embed="rId3">
            <a:alphaModFix/>
          </a:blip>
          <a:stretch>
            <a:fillRect/>
          </a:stretch>
        </p:blipFill>
        <p:spPr>
          <a:xfrm>
            <a:off x="129767" y="-499137"/>
            <a:ext cx="9877424" cy="7410449"/>
          </a:xfrm>
          <a:prstGeom prst="rect">
            <a:avLst/>
          </a:prstGeom>
          <a:noFill/>
          <a:ln>
            <a:noFill/>
          </a:ln>
        </p:spPr>
      </p:pic>
      <p:sp>
        <p:nvSpPr>
          <p:cNvPr id="317" name="Shape 317"/>
          <p:cNvSpPr/>
          <p:nvPr/>
        </p:nvSpPr>
        <p:spPr>
          <a:xfrm>
            <a:off x="3505200" y="1219200"/>
            <a:ext cx="2480038"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a:solidFill>
                  <a:srgbClr val="F1FDF7"/>
                </a:solidFill>
                <a:latin typeface="Arial"/>
                <a:ea typeface="Arial"/>
                <a:cs typeface="Arial"/>
                <a:sym typeface="Arial"/>
              </a:rPr>
              <a:t>Tundra</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Brochure</a:t>
            </a:r>
          </a:p>
        </p:txBody>
      </p:sp>
      <p:sp>
        <p:nvSpPr>
          <p:cNvPr id="3" name="Text Placeholder 2"/>
          <p:cNvSpPr>
            <a:spLocks noGrp="1"/>
          </p:cNvSpPr>
          <p:nvPr>
            <p:ph type="body" idx="1"/>
          </p:nvPr>
        </p:nvSpPr>
        <p:spPr/>
        <p:txBody>
          <a:bodyPr/>
          <a:lstStyle/>
          <a:p>
            <a:r>
              <a:rPr lang="en-US" sz="2000" b="1" dirty="0">
                <a:solidFill>
                  <a:schemeClr val="tx1"/>
                </a:solidFill>
              </a:rPr>
              <a:t>Make a brochure/ pamphlet either individually or with a partner</a:t>
            </a:r>
          </a:p>
          <a:p>
            <a:endParaRPr lang="en-US" sz="2000" b="1" dirty="0">
              <a:solidFill>
                <a:schemeClr val="tx1"/>
              </a:solidFill>
            </a:endParaRPr>
          </a:p>
          <a:p>
            <a:r>
              <a:rPr lang="en-US" sz="2000" b="1" dirty="0">
                <a:solidFill>
                  <a:schemeClr val="tx1"/>
                </a:solidFill>
              </a:rPr>
              <a:t>Your brochure needs to explain:</a:t>
            </a:r>
          </a:p>
          <a:p>
            <a:endParaRPr lang="en-US" sz="2000" b="1" dirty="0">
              <a:solidFill>
                <a:schemeClr val="tx1"/>
              </a:solidFill>
            </a:endParaRPr>
          </a:p>
          <a:p>
            <a:r>
              <a:rPr lang="en-US" sz="2000" b="1" dirty="0">
                <a:solidFill>
                  <a:schemeClr val="tx1"/>
                </a:solidFill>
              </a:rPr>
              <a:t>What climate is</a:t>
            </a:r>
          </a:p>
          <a:p>
            <a:endParaRPr lang="en-US" sz="2000" b="1" dirty="0">
              <a:solidFill>
                <a:schemeClr val="tx1"/>
              </a:solidFill>
            </a:endParaRPr>
          </a:p>
          <a:p>
            <a:r>
              <a:rPr lang="en-US" sz="2000" b="1" dirty="0">
                <a:solidFill>
                  <a:schemeClr val="tx1"/>
                </a:solidFill>
              </a:rPr>
              <a:t>What climate change is</a:t>
            </a:r>
          </a:p>
          <a:p>
            <a:endParaRPr lang="en-US" sz="2000" b="1" dirty="0">
              <a:solidFill>
                <a:schemeClr val="tx1"/>
              </a:solidFill>
            </a:endParaRPr>
          </a:p>
          <a:p>
            <a:r>
              <a:rPr lang="en-US" sz="2000" b="1" dirty="0">
                <a:solidFill>
                  <a:schemeClr val="tx1"/>
                </a:solidFill>
              </a:rPr>
              <a:t>What causes climate change</a:t>
            </a:r>
          </a:p>
          <a:p>
            <a:endParaRPr lang="en-US" sz="2000" b="1" dirty="0">
              <a:solidFill>
                <a:schemeClr val="tx1"/>
              </a:solidFill>
            </a:endParaRPr>
          </a:p>
          <a:p>
            <a:r>
              <a:rPr lang="en-US" sz="2000" b="1" dirty="0">
                <a:solidFill>
                  <a:schemeClr val="tx1"/>
                </a:solidFill>
              </a:rPr>
              <a:t>Make sure you include pictures and</a:t>
            </a:r>
          </a:p>
          <a:p>
            <a:r>
              <a:rPr lang="en-US" sz="2000" b="1" dirty="0">
                <a:solidFill>
                  <a:schemeClr val="tx1"/>
                </a:solidFill>
              </a:rPr>
              <a:t>diagrams!</a:t>
            </a:r>
          </a:p>
        </p:txBody>
      </p:sp>
    </p:spTree>
    <p:extLst>
      <p:ext uri="{BB962C8B-B14F-4D97-AF65-F5344CB8AC3E}">
        <p14:creationId xmlns:p14="http://schemas.microsoft.com/office/powerpoint/2010/main" val="1358631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Ticket</a:t>
            </a:r>
          </a:p>
        </p:txBody>
      </p:sp>
      <p:sp>
        <p:nvSpPr>
          <p:cNvPr id="3" name="Text Placeholder 2"/>
          <p:cNvSpPr>
            <a:spLocks noGrp="1"/>
          </p:cNvSpPr>
          <p:nvPr>
            <p:ph type="body" idx="1"/>
          </p:nvPr>
        </p:nvSpPr>
        <p:spPr/>
        <p:txBody>
          <a:bodyPr/>
          <a:lstStyle/>
          <a:p>
            <a:r>
              <a:rPr lang="en-US" dirty="0">
                <a:solidFill>
                  <a:schemeClr val="tx1"/>
                </a:solidFill>
              </a:rPr>
              <a:t>Socrative.com</a:t>
            </a:r>
          </a:p>
          <a:p>
            <a:endParaRPr lang="en-US" dirty="0">
              <a:solidFill>
                <a:schemeClr val="tx1"/>
              </a:solidFill>
            </a:endParaRPr>
          </a:p>
          <a:p>
            <a:r>
              <a:rPr lang="en-US" dirty="0">
                <a:solidFill>
                  <a:schemeClr val="tx1"/>
                </a:solidFill>
              </a:rPr>
              <a:t>QPLFCPSNG</a:t>
            </a:r>
          </a:p>
        </p:txBody>
      </p:sp>
    </p:spTree>
    <p:extLst>
      <p:ext uri="{BB962C8B-B14F-4D97-AF65-F5344CB8AC3E}">
        <p14:creationId xmlns:p14="http://schemas.microsoft.com/office/powerpoint/2010/main" val="229212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04800" y="0"/>
            <a:ext cx="8510587" cy="838199"/>
          </a:xfrm>
          <a:prstGeom prst="rect">
            <a:avLst/>
          </a:prstGeom>
          <a:noFill/>
          <a:ln>
            <a:noFill/>
          </a:ln>
        </p:spPr>
        <p:txBody>
          <a:bodyPr lIns="91425" tIns="45700" rIns="91425" bIns="45700" anchor="ctr" anchorCtr="0">
            <a:noAutofit/>
          </a:bodyPr>
          <a:lstStyle/>
          <a:p>
            <a:pPr marL="0" marR="0" lvl="0" indent="0" algn="ctr" rtl="0">
              <a:spcBef>
                <a:spcPts val="0"/>
              </a:spcBef>
              <a:buClr>
                <a:srgbClr val="F3E5AF"/>
              </a:buClr>
              <a:buSzPct val="25000"/>
              <a:buFont typeface="Allerta"/>
              <a:buNone/>
            </a:pPr>
            <a:r>
              <a:rPr lang="en-US" sz="4400" b="1" i="0" u="none" strike="noStrike" cap="none">
                <a:solidFill>
                  <a:srgbClr val="F3E5AF"/>
                </a:solidFill>
                <a:latin typeface="Allerta"/>
                <a:ea typeface="Allerta"/>
                <a:cs typeface="Allerta"/>
                <a:sym typeface="Allerta"/>
              </a:rPr>
              <a:t>Weather</a:t>
            </a:r>
          </a:p>
        </p:txBody>
      </p:sp>
      <p:sp>
        <p:nvSpPr>
          <p:cNvPr id="134" name="Shape 134"/>
          <p:cNvSpPr txBox="1">
            <a:spLocks noGrp="1"/>
          </p:cNvSpPr>
          <p:nvPr>
            <p:ph type="body" idx="1"/>
          </p:nvPr>
        </p:nvSpPr>
        <p:spPr>
          <a:xfrm>
            <a:off x="0" y="990600"/>
            <a:ext cx="8845549" cy="1295400"/>
          </a:xfrm>
          <a:prstGeom prst="rect">
            <a:avLst/>
          </a:prstGeom>
          <a:noFill/>
          <a:ln>
            <a:noFill/>
          </a:ln>
        </p:spPr>
        <p:txBody>
          <a:bodyPr lIns="91425" tIns="45700" rIns="91425" bIns="45700" anchor="t" anchorCtr="0">
            <a:noAutofit/>
          </a:bodyPr>
          <a:lstStyle/>
          <a:p>
            <a:pPr marL="548640" marR="0" lvl="0" indent="-421640" algn="l" rtl="0">
              <a:spcBef>
                <a:spcPts val="0"/>
              </a:spcBef>
              <a:buClr>
                <a:srgbClr val="FAFAFA"/>
              </a:buClr>
              <a:buSzPct val="65000"/>
              <a:buFont typeface="Quattrocento"/>
              <a:buChar char="⬜"/>
            </a:pPr>
            <a:r>
              <a:rPr lang="en-US" sz="2800" b="1" i="0" u="sng" strike="noStrike" cap="none">
                <a:solidFill>
                  <a:srgbClr val="FFFF00"/>
                </a:solidFill>
                <a:latin typeface="Quattrocento"/>
                <a:ea typeface="Quattrocento"/>
                <a:cs typeface="Quattrocento"/>
                <a:sym typeface="Quattrocento"/>
              </a:rPr>
              <a:t>Weather</a:t>
            </a:r>
            <a:r>
              <a:rPr lang="en-US" sz="2800" b="0" i="0" u="none" strike="noStrike" cap="none">
                <a:solidFill>
                  <a:srgbClr val="FFFF00"/>
                </a:solidFill>
                <a:latin typeface="Quattrocento"/>
                <a:ea typeface="Quattrocento"/>
                <a:cs typeface="Quattrocento"/>
                <a:sym typeface="Quattrocento"/>
              </a:rPr>
              <a:t>- what is happening in the atmosphere in particular place at a particular time.</a:t>
            </a:r>
          </a:p>
        </p:txBody>
      </p:sp>
      <p:pic>
        <p:nvPicPr>
          <p:cNvPr id="135" name="Shape 135"/>
          <p:cNvPicPr preferRelativeResize="0"/>
          <p:nvPr/>
        </p:nvPicPr>
        <p:blipFill>
          <a:blip r:embed="rId3">
            <a:alphaModFix/>
          </a:blip>
          <a:stretch>
            <a:fillRect/>
          </a:stretch>
        </p:blipFill>
        <p:spPr>
          <a:xfrm>
            <a:off x="1371600" y="2184400"/>
            <a:ext cx="7010400" cy="46736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0" y="0"/>
            <a:ext cx="8991600" cy="1447800"/>
          </a:xfrm>
          <a:prstGeom prst="rect">
            <a:avLst/>
          </a:prstGeom>
          <a:noFill/>
          <a:ln>
            <a:noFill/>
          </a:ln>
        </p:spPr>
        <p:txBody>
          <a:bodyPr lIns="91425" tIns="45700" rIns="91425" bIns="45700" anchor="ctr" anchorCtr="0">
            <a:noAutofit/>
          </a:bodyPr>
          <a:lstStyle/>
          <a:p>
            <a:pPr marL="0" marR="0" lvl="0" indent="0" algn="ctr" rtl="0">
              <a:spcBef>
                <a:spcPts val="0"/>
              </a:spcBef>
              <a:buClr>
                <a:srgbClr val="F3E5AF"/>
              </a:buClr>
              <a:buSzPct val="25000"/>
              <a:buFont typeface="Allerta"/>
              <a:buNone/>
            </a:pPr>
            <a:r>
              <a:rPr lang="en-US" sz="4000" b="1" i="0" u="sng" strike="noStrike" cap="none">
                <a:solidFill>
                  <a:srgbClr val="F3E5AF"/>
                </a:solidFill>
                <a:latin typeface="Allerta"/>
                <a:ea typeface="Allerta"/>
                <a:cs typeface="Allerta"/>
                <a:sym typeface="Allerta"/>
              </a:rPr>
              <a:t>Climate</a:t>
            </a:r>
            <a:r>
              <a:rPr lang="en-US" sz="4000" b="1" i="0" u="none" strike="noStrike" cap="none">
                <a:solidFill>
                  <a:srgbClr val="F3E5AF"/>
                </a:solidFill>
                <a:latin typeface="Allerta"/>
                <a:ea typeface="Allerta"/>
                <a:cs typeface="Allerta"/>
                <a:sym typeface="Allerta"/>
              </a:rPr>
              <a:t>- the average weather for an area over a long period of time.</a:t>
            </a:r>
          </a:p>
        </p:txBody>
      </p:sp>
      <p:sp>
        <p:nvSpPr>
          <p:cNvPr id="141" name="Shape 141"/>
          <p:cNvSpPr txBox="1"/>
          <p:nvPr/>
        </p:nvSpPr>
        <p:spPr>
          <a:xfrm>
            <a:off x="0" y="3416300"/>
            <a:ext cx="4724400" cy="762000"/>
          </a:xfrm>
          <a:prstGeom prst="rect">
            <a:avLst/>
          </a:prstGeom>
          <a:noFill/>
          <a:ln>
            <a:noFill/>
          </a:ln>
        </p:spPr>
        <p:txBody>
          <a:bodyPr lIns="91425" tIns="45700" rIns="91425" bIns="45700" anchor="t" anchorCtr="0">
            <a:noAutofit/>
          </a:bodyPr>
          <a:lstStyle/>
          <a:p>
            <a:pPr marL="342900" marR="0" lvl="0" indent="-342900" algn="l" rtl="0">
              <a:spcBef>
                <a:spcPts val="0"/>
              </a:spcBef>
              <a:buSzPct val="25000"/>
              <a:buNone/>
            </a:pPr>
            <a:r>
              <a:rPr lang="en-US" sz="4400" b="1" i="0" u="none" strike="noStrike" cap="none">
                <a:solidFill>
                  <a:schemeClr val="lt2"/>
                </a:solidFill>
                <a:latin typeface="Times New Roman"/>
                <a:ea typeface="Times New Roman"/>
                <a:cs typeface="Times New Roman"/>
                <a:sym typeface="Times New Roman"/>
              </a:rPr>
              <a:t> </a:t>
            </a:r>
          </a:p>
        </p:txBody>
      </p:sp>
      <p:pic>
        <p:nvPicPr>
          <p:cNvPr id="142" name="Shape 142"/>
          <p:cNvPicPr preferRelativeResize="0"/>
          <p:nvPr/>
        </p:nvPicPr>
        <p:blipFill>
          <a:blip r:embed="rId3">
            <a:alphaModFix/>
          </a:blip>
          <a:stretch>
            <a:fillRect/>
          </a:stretch>
        </p:blipFill>
        <p:spPr>
          <a:xfrm>
            <a:off x="0" y="2255838"/>
            <a:ext cx="9143999" cy="4602161"/>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p:tgtEl>
                                          <p:spTgt spid="14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3E5AF"/>
              </a:buClr>
              <a:buSzPct val="25000"/>
              <a:buFont typeface="Allerta"/>
              <a:buNone/>
            </a:pPr>
            <a:r>
              <a:rPr lang="en-US" sz="4000" b="1" i="0" u="none" strike="noStrike" cap="none">
                <a:solidFill>
                  <a:srgbClr val="F3E5AF"/>
                </a:solidFill>
                <a:latin typeface="Allerta"/>
                <a:ea typeface="Allerta"/>
                <a:cs typeface="Allerta"/>
                <a:sym typeface="Allerta"/>
              </a:rPr>
              <a:t>What Factors Determine Climate?</a:t>
            </a:r>
          </a:p>
        </p:txBody>
      </p:sp>
      <p:sp>
        <p:nvSpPr>
          <p:cNvPr id="148" name="Shape 148"/>
          <p:cNvSpPr txBox="1">
            <a:spLocks noGrp="1"/>
          </p:cNvSpPr>
          <p:nvPr>
            <p:ph type="body" idx="1"/>
          </p:nvPr>
        </p:nvSpPr>
        <p:spPr>
          <a:xfrm>
            <a:off x="301625" y="1676400"/>
            <a:ext cx="8842374" cy="4422774"/>
          </a:xfrm>
          <a:prstGeom prst="rect">
            <a:avLst/>
          </a:prstGeom>
          <a:noFill/>
          <a:ln>
            <a:noFill/>
          </a:ln>
        </p:spPr>
        <p:txBody>
          <a:bodyPr lIns="91425" tIns="45700" rIns="91425" bIns="45700" anchor="t" anchorCtr="0">
            <a:noAutofit/>
          </a:bodyPr>
          <a:lstStyle/>
          <a:p>
            <a:pPr marL="548640" marR="0" lvl="0" indent="-421640" algn="l" rtl="0">
              <a:spcBef>
                <a:spcPts val="0"/>
              </a:spcBef>
              <a:buClr>
                <a:srgbClr val="FAFAFA"/>
              </a:buClr>
              <a:buSzPct val="65000"/>
              <a:buFont typeface="Quattrocento"/>
              <a:buChar char="⬜"/>
            </a:pPr>
            <a:r>
              <a:rPr lang="en-US" sz="2800" b="1" i="0" u="none" strike="noStrike" cap="none">
                <a:solidFill>
                  <a:schemeClr val="lt1"/>
                </a:solidFill>
                <a:latin typeface="Quattrocento"/>
                <a:ea typeface="Quattrocento"/>
                <a:cs typeface="Quattrocento"/>
                <a:sym typeface="Quattrocento"/>
              </a:rPr>
              <a:t>Latitude</a:t>
            </a:r>
          </a:p>
          <a:p>
            <a:pPr marL="548640" marR="0" lvl="0" indent="-421640" algn="l" rtl="0">
              <a:spcBef>
                <a:spcPts val="560"/>
              </a:spcBef>
              <a:buClr>
                <a:srgbClr val="FAFAFA"/>
              </a:buClr>
              <a:buSzPct val="65000"/>
              <a:buFont typeface="Quattrocento"/>
              <a:buChar char="⬜"/>
            </a:pPr>
            <a:r>
              <a:rPr lang="en-US" sz="2800" b="1" i="0" u="none" strike="noStrike" cap="none">
                <a:solidFill>
                  <a:schemeClr val="lt1"/>
                </a:solidFill>
                <a:latin typeface="Quattrocento"/>
                <a:ea typeface="Quattrocento"/>
                <a:cs typeface="Quattrocento"/>
                <a:sym typeface="Quattrocento"/>
              </a:rPr>
              <a:t>Atmospheric circulation patterns</a:t>
            </a:r>
          </a:p>
          <a:p>
            <a:pPr marL="548640" marR="0" lvl="0" indent="-421640" algn="l" rtl="0">
              <a:spcBef>
                <a:spcPts val="560"/>
              </a:spcBef>
              <a:buClr>
                <a:srgbClr val="FAFAFA"/>
              </a:buClr>
              <a:buSzPct val="65000"/>
              <a:buFont typeface="Quattrocento"/>
              <a:buChar char="⬜"/>
            </a:pPr>
            <a:r>
              <a:rPr lang="en-US" sz="2800" b="1" i="0" u="none" strike="noStrike" cap="none">
                <a:solidFill>
                  <a:schemeClr val="lt1"/>
                </a:solidFill>
                <a:latin typeface="Quattrocento"/>
                <a:ea typeface="Quattrocento"/>
                <a:cs typeface="Quattrocento"/>
                <a:sym typeface="Quattrocento"/>
              </a:rPr>
              <a:t>Oceanic circulation patterns</a:t>
            </a:r>
          </a:p>
          <a:p>
            <a:pPr marL="548640" marR="0" lvl="0" indent="-421640" algn="l" rtl="0">
              <a:spcBef>
                <a:spcPts val="560"/>
              </a:spcBef>
              <a:buClr>
                <a:srgbClr val="FAFAFA"/>
              </a:buClr>
              <a:buSzPct val="65000"/>
              <a:buFont typeface="Quattrocento"/>
              <a:buChar char="⬜"/>
            </a:pPr>
            <a:r>
              <a:rPr lang="en-US" sz="2800" b="1" i="0" u="none" strike="noStrike" cap="none">
                <a:solidFill>
                  <a:schemeClr val="lt1"/>
                </a:solidFill>
                <a:latin typeface="Quattrocento"/>
                <a:ea typeface="Quattrocento"/>
                <a:cs typeface="Quattrocento"/>
                <a:sym typeface="Quattrocento"/>
              </a:rPr>
              <a:t>Local geography</a:t>
            </a:r>
          </a:p>
          <a:p>
            <a:pPr marL="548640" marR="0" lvl="0" indent="-421640" algn="l" rtl="0">
              <a:spcBef>
                <a:spcPts val="560"/>
              </a:spcBef>
              <a:buClr>
                <a:srgbClr val="FAFAFA"/>
              </a:buClr>
              <a:buSzPct val="65000"/>
              <a:buFont typeface="Quattrocento"/>
              <a:buChar char="⬜"/>
            </a:pPr>
            <a:r>
              <a:rPr lang="en-US" sz="2800" b="1" i="0" u="none" strike="noStrike" cap="none">
                <a:solidFill>
                  <a:schemeClr val="lt1"/>
                </a:solidFill>
                <a:latin typeface="Quattrocento"/>
                <a:ea typeface="Quattrocento"/>
                <a:cs typeface="Quattrocento"/>
                <a:sym typeface="Quattrocento"/>
              </a:rPr>
              <a:t>Solar activity</a:t>
            </a:r>
          </a:p>
          <a:p>
            <a:pPr marL="548640" marR="0" lvl="0" indent="-421640" algn="l" rtl="0">
              <a:spcBef>
                <a:spcPts val="560"/>
              </a:spcBef>
              <a:buClr>
                <a:srgbClr val="FAFAFA"/>
              </a:buClr>
              <a:buSzPct val="65000"/>
              <a:buFont typeface="Quattrocento"/>
              <a:buChar char="⬜"/>
            </a:pPr>
            <a:r>
              <a:rPr lang="en-US" sz="2800" b="1" i="0" u="none" strike="noStrike" cap="none">
                <a:solidFill>
                  <a:schemeClr val="lt1"/>
                </a:solidFill>
                <a:latin typeface="Quattrocento"/>
                <a:ea typeface="Quattrocento"/>
                <a:cs typeface="Quattrocento"/>
                <a:sym typeface="Quattrocento"/>
              </a:rPr>
              <a:t>Volcanic activity</a:t>
            </a:r>
          </a:p>
          <a:p>
            <a:pPr marL="548640" marR="0" lvl="0" indent="-421640" algn="l" rtl="0">
              <a:spcBef>
                <a:spcPts val="480"/>
              </a:spcBef>
              <a:buClr>
                <a:srgbClr val="FAFAFA"/>
              </a:buClr>
              <a:buSzPct val="25000"/>
              <a:buFont typeface="Quattrocento"/>
              <a:buNone/>
            </a:pPr>
            <a:r>
              <a:rPr lang="en-US" sz="2400" b="1" i="1" u="none" strike="noStrike" cap="none">
                <a:solidFill>
                  <a:srgbClr val="FFFF00"/>
                </a:solidFill>
                <a:latin typeface="Quattrocento"/>
                <a:ea typeface="Quattrocento"/>
                <a:cs typeface="Quattrocento"/>
                <a:sym typeface="Quattrocento"/>
              </a:rPr>
              <a:t>***Most important of these factors is distance from the equator (Latitude).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a:blip r:embed="rId3">
            <a:alphaModFix/>
          </a:blip>
          <a:stretch>
            <a:fillRect/>
          </a:stretch>
        </p:blipFill>
        <p:spPr>
          <a:xfrm>
            <a:off x="0" y="703385"/>
            <a:ext cx="2560637" cy="3810000"/>
          </a:xfrm>
          <a:prstGeom prst="rect">
            <a:avLst/>
          </a:prstGeom>
          <a:noFill/>
          <a:ln>
            <a:noFill/>
          </a:ln>
        </p:spPr>
      </p:pic>
      <p:pic>
        <p:nvPicPr>
          <p:cNvPr id="154" name="Shape 154"/>
          <p:cNvPicPr preferRelativeResize="0"/>
          <p:nvPr/>
        </p:nvPicPr>
        <p:blipFill>
          <a:blip r:embed="rId4">
            <a:alphaModFix/>
          </a:blip>
          <a:stretch>
            <a:fillRect/>
          </a:stretch>
        </p:blipFill>
        <p:spPr>
          <a:xfrm>
            <a:off x="2514600" y="2265777"/>
            <a:ext cx="6629400" cy="4972050"/>
          </a:xfrm>
          <a:prstGeom prst="rect">
            <a:avLst/>
          </a:prstGeom>
          <a:noFill/>
          <a:ln>
            <a:noFill/>
          </a:ln>
        </p:spPr>
      </p:pic>
      <p:sp>
        <p:nvSpPr>
          <p:cNvPr id="155" name="Shape 155"/>
          <p:cNvSpPr txBox="1"/>
          <p:nvPr/>
        </p:nvSpPr>
        <p:spPr>
          <a:xfrm>
            <a:off x="2590800" y="984739"/>
            <a:ext cx="6553200" cy="286861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dirty="0">
                <a:solidFill>
                  <a:schemeClr val="lt1"/>
                </a:solidFill>
                <a:latin typeface="Arial"/>
                <a:ea typeface="Arial"/>
                <a:cs typeface="Arial"/>
                <a:sym typeface="Arial"/>
              </a:rPr>
              <a:t>At the equator, sunlight hits the Earth </a:t>
            </a:r>
            <a:r>
              <a:rPr lang="en-US" sz="2800" b="1" i="1" u="none" strike="noStrike" cap="none" dirty="0">
                <a:solidFill>
                  <a:schemeClr val="lt1"/>
                </a:solidFill>
                <a:latin typeface="Arial"/>
                <a:ea typeface="Arial"/>
                <a:cs typeface="Arial"/>
                <a:sym typeface="Arial"/>
              </a:rPr>
              <a:t>vertically</a:t>
            </a:r>
            <a:r>
              <a:rPr lang="en-US" sz="2800" b="0" i="0" u="none" strike="noStrike" cap="none" dirty="0">
                <a:solidFill>
                  <a:schemeClr val="lt1"/>
                </a:solidFill>
                <a:latin typeface="Arial"/>
                <a:ea typeface="Arial"/>
                <a:cs typeface="Arial"/>
                <a:sym typeface="Arial"/>
              </a:rPr>
              <a:t> and is concentrated over a smaller surface area.  </a:t>
            </a:r>
          </a:p>
          <a:p>
            <a:pPr marL="0" marR="0" lvl="0" indent="0" algn="l" rtl="0">
              <a:spcBef>
                <a:spcPts val="1400"/>
              </a:spcBef>
              <a:buSzPct val="25000"/>
              <a:buNone/>
            </a:pPr>
            <a:r>
              <a:rPr lang="en-US" sz="2800" b="0" i="0" u="none" strike="noStrike" cap="none" dirty="0">
                <a:solidFill>
                  <a:schemeClr val="lt1"/>
                </a:solidFill>
                <a:latin typeface="Arial"/>
                <a:ea typeface="Arial"/>
                <a:cs typeface="Arial"/>
                <a:sym typeface="Arial"/>
              </a:rPr>
              <a:t>Away from the equator, sunlight hits the Earth at an </a:t>
            </a:r>
            <a:r>
              <a:rPr lang="en-US" sz="2800" b="1" i="1" u="none" strike="noStrike" cap="none" dirty="0">
                <a:solidFill>
                  <a:schemeClr val="lt1"/>
                </a:solidFill>
                <a:latin typeface="Arial"/>
                <a:ea typeface="Arial"/>
                <a:cs typeface="Arial"/>
                <a:sym typeface="Arial"/>
              </a:rPr>
              <a:t>oblique angle</a:t>
            </a:r>
            <a:r>
              <a:rPr lang="en-US" sz="2800" b="0" i="0" u="none" strike="noStrike" cap="none" dirty="0">
                <a:solidFill>
                  <a:schemeClr val="lt1"/>
                </a:solidFill>
                <a:latin typeface="Arial"/>
                <a:ea typeface="Arial"/>
                <a:cs typeface="Arial"/>
                <a:sym typeface="Arial"/>
              </a:rPr>
              <a:t> and spreads over a larger surface area.</a:t>
            </a:r>
          </a:p>
        </p:txBody>
      </p:sp>
      <p:sp>
        <p:nvSpPr>
          <p:cNvPr id="2" name="TextBox 1"/>
          <p:cNvSpPr txBox="1"/>
          <p:nvPr/>
        </p:nvSpPr>
        <p:spPr>
          <a:xfrm>
            <a:off x="2514600" y="153742"/>
            <a:ext cx="6935373" cy="830997"/>
          </a:xfrm>
          <a:prstGeom prst="rect">
            <a:avLst/>
          </a:prstGeom>
          <a:noFill/>
        </p:spPr>
        <p:txBody>
          <a:bodyPr wrap="square" rtlCol="0">
            <a:spAutoFit/>
          </a:bodyPr>
          <a:lstStyle/>
          <a:p>
            <a:r>
              <a:rPr lang="en-US" sz="4800" b="1" dirty="0"/>
              <a:t>Differential Heating</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Shape 160"/>
          <p:cNvGrpSpPr/>
          <p:nvPr/>
        </p:nvGrpSpPr>
        <p:grpSpPr>
          <a:xfrm>
            <a:off x="-15875" y="0"/>
            <a:ext cx="9159875" cy="6629400"/>
            <a:chOff x="-10" y="0"/>
            <a:chExt cx="5770" cy="4176"/>
          </a:xfrm>
        </p:grpSpPr>
        <p:grpSp>
          <p:nvGrpSpPr>
            <p:cNvPr id="161" name="Shape 161"/>
            <p:cNvGrpSpPr/>
            <p:nvPr/>
          </p:nvGrpSpPr>
          <p:grpSpPr>
            <a:xfrm>
              <a:off x="191" y="960"/>
              <a:ext cx="5376" cy="3216"/>
              <a:chOff x="191" y="960"/>
              <a:chExt cx="5376" cy="3216"/>
            </a:xfrm>
          </p:grpSpPr>
          <p:sp>
            <p:nvSpPr>
              <p:cNvPr id="162" name="Shape 162"/>
              <p:cNvSpPr/>
              <p:nvPr/>
            </p:nvSpPr>
            <p:spPr>
              <a:xfrm>
                <a:off x="191" y="960"/>
                <a:ext cx="5376" cy="3216"/>
              </a:xfrm>
              <a:prstGeom prst="roundRect">
                <a:avLst>
                  <a:gd name="adj" fmla="val 22130"/>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63" name="Shape 163"/>
              <p:cNvSpPr/>
              <p:nvPr/>
            </p:nvSpPr>
            <p:spPr>
              <a:xfrm>
                <a:off x="634" y="1031"/>
                <a:ext cx="3075" cy="3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i="0" u="none" strike="noStrike" cap="none">
                    <a:solidFill>
                      <a:srgbClr val="008000"/>
                    </a:solidFill>
                    <a:latin typeface="Arial"/>
                    <a:ea typeface="Arial"/>
                    <a:cs typeface="Arial"/>
                    <a:sym typeface="Arial"/>
                  </a:rPr>
                  <a:t>Air Masses and Weather</a:t>
                </a:r>
              </a:p>
            </p:txBody>
          </p:sp>
        </p:grpSp>
        <p:grpSp>
          <p:nvGrpSpPr>
            <p:cNvPr id="164" name="Shape 164"/>
            <p:cNvGrpSpPr/>
            <p:nvPr/>
          </p:nvGrpSpPr>
          <p:grpSpPr>
            <a:xfrm>
              <a:off x="-10" y="0"/>
              <a:ext cx="5770" cy="901"/>
              <a:chOff x="-10" y="0"/>
              <a:chExt cx="5770" cy="901"/>
            </a:xfrm>
          </p:grpSpPr>
          <p:sp>
            <p:nvSpPr>
              <p:cNvPr id="165" name="Shape 165"/>
              <p:cNvSpPr/>
              <p:nvPr/>
            </p:nvSpPr>
            <p:spPr>
              <a:xfrm>
                <a:off x="-5" y="0"/>
                <a:ext cx="5759" cy="767"/>
              </a:xfrm>
              <a:prstGeom prst="rect">
                <a:avLst/>
              </a:prstGeom>
              <a:solidFill>
                <a:srgbClr val="D00C0C"/>
              </a:solidFill>
              <a:ln>
                <a:noFill/>
              </a:ln>
            </p:spPr>
            <p:txBody>
              <a:bodyPr lIns="91425" tIns="45700" rIns="91425" bIns="45700" anchor="ctr" anchorCtr="0">
                <a:noAutofit/>
              </a:bodyPr>
              <a:lstStyle/>
              <a:p>
                <a:pPr lvl="0">
                  <a:spcBef>
                    <a:spcPts val="0"/>
                  </a:spcBef>
                  <a:buNone/>
                </a:pPr>
                <a:endParaRPr/>
              </a:p>
            </p:txBody>
          </p:sp>
          <p:grpSp>
            <p:nvGrpSpPr>
              <p:cNvPr id="166" name="Shape 166"/>
              <p:cNvGrpSpPr/>
              <p:nvPr/>
            </p:nvGrpSpPr>
            <p:grpSpPr>
              <a:xfrm>
                <a:off x="-10" y="0"/>
                <a:ext cx="5770" cy="85"/>
                <a:chOff x="-5" y="0"/>
                <a:chExt cx="5770" cy="85"/>
              </a:xfrm>
            </p:grpSpPr>
            <p:cxnSp>
              <p:nvCxnSpPr>
                <p:cNvPr id="167" name="Shape 167"/>
                <p:cNvCxnSpPr/>
                <p:nvPr/>
              </p:nvCxnSpPr>
              <p:spPr>
                <a:xfrm>
                  <a:off x="-5" y="0"/>
                  <a:ext cx="5770" cy="0"/>
                </a:xfrm>
                <a:prstGeom prst="straightConnector1">
                  <a:avLst/>
                </a:prstGeom>
                <a:noFill/>
                <a:ln w="101600" cap="flat" cmpd="sng">
                  <a:solidFill>
                    <a:srgbClr val="FFCC00"/>
                  </a:solidFill>
                  <a:prstDash val="solid"/>
                  <a:miter/>
                  <a:headEnd type="none" w="med" len="med"/>
                  <a:tailEnd type="none" w="med" len="med"/>
                </a:ln>
              </p:spPr>
            </p:cxnSp>
            <p:sp>
              <p:nvSpPr>
                <p:cNvPr id="168" name="Shape 168"/>
                <p:cNvSpPr/>
                <p:nvPr/>
              </p:nvSpPr>
              <p:spPr>
                <a:xfrm>
                  <a:off x="-5" y="28"/>
                  <a:ext cx="5770" cy="57"/>
                </a:xfrm>
                <a:prstGeom prst="rect">
                  <a:avLst/>
                </a:prstGeom>
                <a:gradFill>
                  <a:gsLst>
                    <a:gs pos="0">
                      <a:srgbClr val="681D49"/>
                    </a:gs>
                    <a:gs pos="100000">
                      <a:srgbClr val="932968">
                        <a:alpha val="0"/>
                      </a:srgbClr>
                    </a:gs>
                  </a:gsLst>
                  <a:lin ang="5400000" scaled="0"/>
                </a:gradFill>
                <a:ln>
                  <a:noFill/>
                </a:ln>
              </p:spPr>
              <p:txBody>
                <a:bodyPr lIns="91425" tIns="45700" rIns="91425" bIns="45700" anchor="ctr" anchorCtr="0">
                  <a:noAutofit/>
                </a:bodyPr>
                <a:lstStyle/>
                <a:p>
                  <a:pPr lvl="0">
                    <a:spcBef>
                      <a:spcPts val="0"/>
                    </a:spcBef>
                    <a:buNone/>
                  </a:pPr>
                  <a:endParaRPr/>
                </a:p>
              </p:txBody>
            </p:sp>
          </p:grpSp>
          <p:grpSp>
            <p:nvGrpSpPr>
              <p:cNvPr id="169" name="Shape 169"/>
              <p:cNvGrpSpPr/>
              <p:nvPr/>
            </p:nvGrpSpPr>
            <p:grpSpPr>
              <a:xfrm>
                <a:off x="-4" y="767"/>
                <a:ext cx="5759" cy="133"/>
                <a:chOff x="0" y="767"/>
                <a:chExt cx="5759" cy="133"/>
              </a:xfrm>
            </p:grpSpPr>
            <p:cxnSp>
              <p:nvCxnSpPr>
                <p:cNvPr id="170" name="Shape 170"/>
                <p:cNvCxnSpPr/>
                <p:nvPr/>
              </p:nvCxnSpPr>
              <p:spPr>
                <a:xfrm>
                  <a:off x="0" y="767"/>
                  <a:ext cx="5759" cy="0"/>
                </a:xfrm>
                <a:prstGeom prst="straightConnector1">
                  <a:avLst/>
                </a:prstGeom>
                <a:noFill/>
                <a:ln w="101600" cap="flat" cmpd="sng">
                  <a:solidFill>
                    <a:srgbClr val="FFCC00"/>
                  </a:solidFill>
                  <a:prstDash val="solid"/>
                  <a:miter/>
                  <a:headEnd type="none" w="med" len="med"/>
                  <a:tailEnd type="none" w="med" len="med"/>
                </a:ln>
              </p:spPr>
            </p:cxnSp>
            <p:sp>
              <p:nvSpPr>
                <p:cNvPr id="171" name="Shape 171"/>
                <p:cNvSpPr/>
                <p:nvPr/>
              </p:nvSpPr>
              <p:spPr>
                <a:xfrm>
                  <a:off x="0" y="786"/>
                  <a:ext cx="5759" cy="114"/>
                </a:xfrm>
                <a:prstGeom prst="rect">
                  <a:avLst/>
                </a:prstGeom>
                <a:gradFill>
                  <a:gsLst>
                    <a:gs pos="0">
                      <a:srgbClr val="681D49"/>
                    </a:gs>
                    <a:gs pos="100000">
                      <a:srgbClr val="932968">
                        <a:alpha val="0"/>
                      </a:srgbClr>
                    </a:gs>
                  </a:gsLst>
                  <a:lin ang="5400000" scaled="0"/>
                </a:gradFill>
                <a:ln>
                  <a:noFill/>
                </a:ln>
              </p:spPr>
              <p:txBody>
                <a:bodyPr lIns="91425" tIns="45700" rIns="91425" bIns="45700" anchor="ctr" anchorCtr="0">
                  <a:noAutofit/>
                </a:bodyPr>
                <a:lstStyle/>
                <a:p>
                  <a:pPr lvl="0">
                    <a:spcBef>
                      <a:spcPts val="0"/>
                    </a:spcBef>
                    <a:buNone/>
                  </a:pPr>
                  <a:endParaRPr/>
                </a:p>
              </p:txBody>
            </p:sp>
          </p:grpSp>
        </p:grpSp>
      </p:grpSp>
      <p:sp>
        <p:nvSpPr>
          <p:cNvPr id="172" name="Shape 172"/>
          <p:cNvSpPr txBox="1">
            <a:spLocks noGrp="1"/>
          </p:cNvSpPr>
          <p:nvPr>
            <p:ph type="title"/>
          </p:nvPr>
        </p:nvSpPr>
        <p:spPr>
          <a:xfrm>
            <a:off x="0" y="228600"/>
            <a:ext cx="9144000" cy="1143000"/>
          </a:xfrm>
          <a:prstGeom prst="rect">
            <a:avLst/>
          </a:prstGeom>
          <a:noFill/>
          <a:ln>
            <a:noFill/>
          </a:ln>
        </p:spPr>
        <p:txBody>
          <a:bodyPr lIns="91425" tIns="45700" rIns="91425" bIns="45700" anchor="t" anchorCtr="0">
            <a:noAutofit/>
          </a:bodyPr>
          <a:lstStyle/>
          <a:p>
            <a:pPr marL="0" marR="0" lvl="0" indent="0" algn="ctr" rtl="0">
              <a:spcBef>
                <a:spcPts val="0"/>
              </a:spcBef>
              <a:buClr>
                <a:srgbClr val="F3E5AF"/>
              </a:buClr>
              <a:buSzPct val="25000"/>
              <a:buFont typeface="Allerta"/>
              <a:buNone/>
            </a:pPr>
            <a:r>
              <a:rPr lang="en-US" sz="4100" b="1" i="0" u="none" strike="noStrike" cap="none">
                <a:solidFill>
                  <a:srgbClr val="F3E5AF"/>
                </a:solidFill>
                <a:latin typeface="Allerta"/>
                <a:ea typeface="Allerta"/>
                <a:cs typeface="Allerta"/>
                <a:sym typeface="Allerta"/>
              </a:rPr>
              <a:t>Air Masses    </a:t>
            </a:r>
          </a:p>
        </p:txBody>
      </p:sp>
      <p:sp>
        <p:nvSpPr>
          <p:cNvPr id="173" name="Shape 173"/>
          <p:cNvSpPr/>
          <p:nvPr/>
        </p:nvSpPr>
        <p:spPr>
          <a:xfrm>
            <a:off x="1260475" y="2163763"/>
            <a:ext cx="7572375" cy="2123657"/>
          </a:xfrm>
          <a:prstGeom prst="rect">
            <a:avLst/>
          </a:prstGeom>
          <a:noFill/>
          <a:ln>
            <a:noFill/>
          </a:ln>
        </p:spPr>
        <p:txBody>
          <a:bodyPr lIns="91425" tIns="45700" rIns="91425" bIns="45700" anchor="t" anchorCtr="0">
            <a:noAutofit/>
          </a:bodyPr>
          <a:lstStyle/>
          <a:p>
            <a:pPr marL="457200" marR="0" lvl="0" indent="-457200" algn="l" rtl="0">
              <a:spcBef>
                <a:spcPts val="0"/>
              </a:spcBef>
              <a:buClr>
                <a:srgbClr val="389700"/>
              </a:buClr>
              <a:buSzPct val="25000"/>
              <a:buFont typeface="Arial"/>
              <a:buNone/>
            </a:pPr>
            <a:r>
              <a:rPr lang="en-US" sz="2800" b="0" i="0" u="none" strike="noStrike" cap="none">
                <a:solidFill>
                  <a:srgbClr val="389700"/>
                </a:solidFill>
                <a:latin typeface="Arial"/>
                <a:ea typeface="Arial"/>
                <a:cs typeface="Arial"/>
                <a:sym typeface="Arial"/>
              </a:rPr>
              <a:t>◆ Air Masses</a:t>
            </a:r>
          </a:p>
          <a:p>
            <a:pPr marL="457200" marR="0" lvl="0" indent="-457200" algn="l" rtl="0">
              <a:spcBef>
                <a:spcPts val="0"/>
              </a:spcBef>
              <a:buClr>
                <a:srgbClr val="389700"/>
              </a:buClr>
              <a:buSzPct val="25000"/>
              <a:buFont typeface="Arial"/>
              <a:buNone/>
            </a:pPr>
            <a:r>
              <a:rPr lang="en-US" sz="2400" b="0" i="0" u="none" strike="noStrike" cap="none">
                <a:solidFill>
                  <a:srgbClr val="000000"/>
                </a:solidFill>
                <a:latin typeface="Arial"/>
                <a:ea typeface="Arial"/>
                <a:cs typeface="Arial"/>
                <a:sym typeface="Arial"/>
              </a:rPr>
              <a:t>	An </a:t>
            </a:r>
            <a:r>
              <a:rPr lang="en-US" sz="2400" b="1" i="0" u="none" strike="noStrike" cap="none">
                <a:solidFill>
                  <a:srgbClr val="000000"/>
                </a:solidFill>
                <a:latin typeface="Arial"/>
                <a:ea typeface="Arial"/>
                <a:cs typeface="Arial"/>
                <a:sym typeface="Arial"/>
              </a:rPr>
              <a:t>air mass</a:t>
            </a:r>
            <a:r>
              <a:rPr lang="en-US" sz="2400" b="0" i="0" u="none" strike="noStrike" cap="none">
                <a:solidFill>
                  <a:srgbClr val="000000"/>
                </a:solidFill>
                <a:latin typeface="Arial"/>
                <a:ea typeface="Arial"/>
                <a:cs typeface="Arial"/>
                <a:sym typeface="Arial"/>
              </a:rPr>
              <a:t> is an immense body of air that is characterized by similar temperatures and amounts of moisture at any given altitude.</a:t>
            </a:r>
            <a:r>
              <a:rPr lang="en-US" sz="2800" b="0" i="0" u="none" strike="noStrike" cap="none">
                <a:solidFill>
                  <a:schemeClr val="lt1"/>
                </a:solidFill>
                <a:latin typeface="Arial"/>
                <a:ea typeface="Arial"/>
                <a:cs typeface="Arial"/>
                <a:sym typeface="Arial"/>
              </a:rPr>
              <a:t>ir Masses</a:t>
            </a:r>
          </a:p>
        </p:txBody>
      </p:sp>
      <p:sp>
        <p:nvSpPr>
          <p:cNvPr id="174" name="Shape 174"/>
          <p:cNvSpPr/>
          <p:nvPr/>
        </p:nvSpPr>
        <p:spPr>
          <a:xfrm>
            <a:off x="1736725" y="2630488"/>
            <a:ext cx="7102475" cy="369332"/>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175" name="Shape 175"/>
          <p:cNvSpPr/>
          <p:nvPr/>
        </p:nvSpPr>
        <p:spPr>
          <a:xfrm>
            <a:off x="1260475" y="3789362"/>
            <a:ext cx="7572375" cy="954106"/>
          </a:xfrm>
          <a:prstGeom prst="rect">
            <a:avLst/>
          </a:prstGeom>
          <a:noFill/>
          <a:ln>
            <a:noFill/>
          </a:ln>
        </p:spPr>
        <p:txBody>
          <a:bodyPr lIns="91425" tIns="45700" rIns="91425" bIns="45700" anchor="t" anchorCtr="0">
            <a:noAutofit/>
          </a:bodyPr>
          <a:lstStyle/>
          <a:p>
            <a:pPr marL="457200" marR="0" lvl="0" indent="-457200" algn="l" rtl="0">
              <a:spcBef>
                <a:spcPts val="0"/>
              </a:spcBef>
              <a:buClr>
                <a:srgbClr val="389700"/>
              </a:buClr>
              <a:buSzPct val="25000"/>
              <a:buFont typeface="Arial"/>
              <a:buNone/>
            </a:pPr>
            <a:r>
              <a:rPr lang="en-US" sz="2800" b="0" i="0" u="none" strike="noStrike" cap="none">
                <a:solidFill>
                  <a:srgbClr val="389700"/>
                </a:solidFill>
                <a:latin typeface="Arial"/>
                <a:ea typeface="Arial"/>
                <a:cs typeface="Arial"/>
                <a:sym typeface="Arial"/>
              </a:rPr>
              <a:t>◆ Movement of Air Masses</a:t>
            </a:r>
            <a:r>
              <a:rPr lang="en-US" sz="2800" b="0" i="0" u="none" strike="noStrike" cap="none">
                <a:solidFill>
                  <a:schemeClr val="lt1"/>
                </a:solidFill>
                <a:latin typeface="Arial"/>
                <a:ea typeface="Arial"/>
                <a:cs typeface="Arial"/>
                <a:sym typeface="Arial"/>
              </a:rPr>
              <a:t>ement of Air Masses</a:t>
            </a:r>
          </a:p>
        </p:txBody>
      </p:sp>
      <p:sp>
        <p:nvSpPr>
          <p:cNvPr id="176" name="Shape 176"/>
          <p:cNvSpPr/>
          <p:nvPr/>
        </p:nvSpPr>
        <p:spPr>
          <a:xfrm>
            <a:off x="1736725" y="4256087"/>
            <a:ext cx="7115175" cy="1754325"/>
          </a:xfrm>
          <a:prstGeom prst="rect">
            <a:avLst/>
          </a:prstGeom>
          <a:noFill/>
          <a:ln>
            <a:noFill/>
          </a:ln>
        </p:spPr>
        <p:txBody>
          <a:bodyPr lIns="91425" tIns="45700" rIns="91425" bIns="45700" anchor="t" anchorCtr="0">
            <a:noAutofit/>
          </a:bodyPr>
          <a:lstStyle/>
          <a:p>
            <a:pPr marL="292100" marR="0" lvl="0" indent="-292100" algn="l" rtl="0">
              <a:spcBef>
                <a:spcPts val="0"/>
              </a:spcBef>
              <a:spcAft>
                <a:spcPts val="0"/>
              </a:spcAft>
              <a:buSzPct val="25000"/>
              <a:buNone/>
            </a:pPr>
            <a:r>
              <a:rPr lang="en-US" sz="1800" b="0" i="0" u="none" strike="noStrike" cap="none">
                <a:solidFill>
                  <a:schemeClr val="lt1"/>
                </a:solidFill>
                <a:latin typeface="Arial"/>
                <a:ea typeface="Arial"/>
                <a:cs typeface="Arial"/>
                <a:sym typeface="Arial"/>
              </a:rPr>
              <a:t>•  As it moves, the characteristics of an air mass change and so </a:t>
            </a:r>
          </a:p>
          <a:p>
            <a:pPr marL="292100" marR="0" lvl="0" indent="-292100" algn="l" rtl="0">
              <a:spcBef>
                <a:spcPts val="0"/>
              </a:spcBef>
              <a:spcAft>
                <a:spcPts val="0"/>
              </a:spcAft>
              <a:buSzPct val="25000"/>
              <a:buNone/>
            </a:pPr>
            <a:r>
              <a:rPr lang="en-US" sz="2400" b="0" i="0" u="none" strike="noStrike" cap="none">
                <a:solidFill>
                  <a:srgbClr val="000000"/>
                </a:solidFill>
                <a:latin typeface="Arial"/>
                <a:ea typeface="Arial"/>
                <a:cs typeface="Arial"/>
                <a:sym typeface="Arial"/>
              </a:rPr>
              <a:t>    As it moves, the characteristics of an air mass change and so does the weather in the area over which the air mass moves.</a:t>
            </a:r>
          </a:p>
          <a:p>
            <a:pPr marL="292100" marR="0" lvl="0" indent="-292100" algn="l" rtl="0">
              <a:spcBef>
                <a:spcPts val="0"/>
              </a:spcBef>
              <a:buClr>
                <a:srgbClr val="389700"/>
              </a:buClr>
              <a:buSzPct val="25000"/>
              <a:buFont typeface="Arial"/>
              <a:buNone/>
            </a:pPr>
            <a:r>
              <a:rPr lang="en-US" sz="1800" b="0" i="0" u="none" strike="noStrike" cap="none">
                <a:solidFill>
                  <a:schemeClr val="lt1"/>
                </a:solidFill>
                <a:latin typeface="Arial"/>
                <a:ea typeface="Arial"/>
                <a:cs typeface="Arial"/>
                <a:sym typeface="Arial"/>
              </a:rPr>
              <a:t>s the weather in the area over which the air mass moves.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sldNum" idx="12"/>
          </p:nvPr>
        </p:nvSpPr>
        <p:spPr>
          <a:xfrm>
            <a:off x="7924800" y="6416675"/>
            <a:ext cx="762000" cy="365125"/>
          </a:xfrm>
          <a:prstGeom prst="rect">
            <a:avLst/>
          </a:prstGeom>
          <a:noFill/>
          <a:ln>
            <a:noFill/>
          </a:ln>
        </p:spPr>
        <p:txBody>
          <a:bodyPr lIns="0" tIns="45700" rIns="0" bIns="45700" anchor="b" anchorCtr="0">
            <a:noAutofit/>
          </a:bodyPr>
          <a:lstStyle/>
          <a:p>
            <a:pPr marL="0" marR="0" lvl="0" indent="0" algn="r" rtl="0">
              <a:spcBef>
                <a:spcPts val="0"/>
              </a:spcBef>
              <a:buSzPct val="25000"/>
              <a:buNone/>
            </a:pPr>
            <a:r>
              <a:rPr lang="en-US"/>
              <a:t> </a:t>
            </a:r>
          </a:p>
        </p:txBody>
      </p:sp>
      <p:pic>
        <p:nvPicPr>
          <p:cNvPr id="182" name="Shape 182"/>
          <p:cNvPicPr preferRelativeResize="0"/>
          <p:nvPr/>
        </p:nvPicPr>
        <p:blipFill>
          <a:blip r:embed="rId3">
            <a:alphaModFix/>
          </a:blip>
          <a:stretch>
            <a:fillRect/>
          </a:stretch>
        </p:blipFill>
        <p:spPr>
          <a:xfrm>
            <a:off x="203200" y="152400"/>
            <a:ext cx="8636000" cy="64770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3E5AF"/>
              </a:buClr>
              <a:buSzPct val="25000"/>
              <a:buFont typeface="Allerta"/>
              <a:buNone/>
            </a:pPr>
            <a:r>
              <a:rPr lang="en-US" sz="4100" b="1" i="0" u="none" strike="noStrike" cap="none">
                <a:solidFill>
                  <a:srgbClr val="F3E5AF"/>
                </a:solidFill>
                <a:latin typeface="Allerta"/>
                <a:ea typeface="Allerta"/>
                <a:cs typeface="Allerta"/>
                <a:sym typeface="Allerta"/>
              </a:rPr>
              <a:t>What a Mass</a:t>
            </a:r>
          </a:p>
        </p:txBody>
      </p:sp>
      <p:sp>
        <p:nvSpPr>
          <p:cNvPr id="188" name="Shape 188"/>
          <p:cNvSpPr txBox="1">
            <a:spLocks noGrp="1"/>
          </p:cNvSpPr>
          <p:nvPr>
            <p:ph type="body" idx="1"/>
          </p:nvPr>
        </p:nvSpPr>
        <p:spPr>
          <a:xfrm>
            <a:off x="457200" y="1600200"/>
            <a:ext cx="8229600" cy="4709160"/>
          </a:xfrm>
          <a:prstGeom prst="rect">
            <a:avLst/>
          </a:prstGeom>
          <a:noFill/>
          <a:ln>
            <a:noFill/>
          </a:ln>
        </p:spPr>
        <p:txBody>
          <a:bodyPr lIns="91425" tIns="45700" rIns="91425" bIns="45700" anchor="t" anchorCtr="0">
            <a:noAutofit/>
          </a:bodyPr>
          <a:lstStyle/>
          <a:p>
            <a:pPr marL="548640" marR="0" lvl="0" indent="-421640" algn="l" rtl="0">
              <a:spcBef>
                <a:spcPts val="0"/>
              </a:spcBef>
              <a:buClr>
                <a:srgbClr val="FAFAFA"/>
              </a:buClr>
              <a:buSzPct val="65000"/>
              <a:buFont typeface="Quattrocento"/>
              <a:buChar char="⬜"/>
            </a:pPr>
            <a:r>
              <a:rPr lang="en-US" sz="4400" b="1" i="0" u="sng" strike="noStrike" cap="none">
                <a:solidFill>
                  <a:srgbClr val="FFFF00"/>
                </a:solidFill>
                <a:latin typeface="Quattrocento"/>
                <a:ea typeface="Quattrocento"/>
                <a:cs typeface="Quattrocento"/>
                <a:sym typeface="Quattrocento"/>
              </a:rPr>
              <a:t>Tropical</a:t>
            </a:r>
            <a:r>
              <a:rPr lang="en-US" sz="4400" b="1" i="0" u="none" strike="noStrike" cap="none">
                <a:solidFill>
                  <a:srgbClr val="FFFF00"/>
                </a:solidFill>
                <a:latin typeface="Quattrocento"/>
                <a:ea typeface="Quattrocento"/>
                <a:cs typeface="Quattrocento"/>
                <a:sym typeface="Quattrocento"/>
              </a:rPr>
              <a:t> Air Masses are Warm and Wet</a:t>
            </a:r>
          </a:p>
          <a:p>
            <a:pPr marL="548640" marR="0" lvl="0" indent="-421640" algn="l" rtl="0">
              <a:spcBef>
                <a:spcPts val="880"/>
              </a:spcBef>
              <a:buClr>
                <a:srgbClr val="FAFAFA"/>
              </a:buClr>
              <a:buSzPct val="65000"/>
              <a:buFont typeface="Quattrocento"/>
              <a:buChar char="⬜"/>
            </a:pPr>
            <a:r>
              <a:rPr lang="en-US" sz="4400" b="1" i="0" u="sng" strike="noStrike" cap="none">
                <a:solidFill>
                  <a:srgbClr val="FFFF00"/>
                </a:solidFill>
                <a:latin typeface="Quattrocento"/>
                <a:ea typeface="Quattrocento"/>
                <a:cs typeface="Quattrocento"/>
                <a:sym typeface="Quattrocento"/>
              </a:rPr>
              <a:t>Polar </a:t>
            </a:r>
            <a:r>
              <a:rPr lang="en-US" sz="4400" b="1" i="0" u="none" strike="noStrike" cap="none">
                <a:solidFill>
                  <a:srgbClr val="FFFF00"/>
                </a:solidFill>
                <a:latin typeface="Quattrocento"/>
                <a:ea typeface="Quattrocento"/>
                <a:cs typeface="Quattrocento"/>
                <a:sym typeface="Quattrocento"/>
              </a:rPr>
              <a:t>Air Masses are Cold and Dry</a:t>
            </a:r>
          </a:p>
        </p:txBody>
      </p:sp>
      <p:sp>
        <p:nvSpPr>
          <p:cNvPr id="189" name="Shape 189"/>
          <p:cNvSpPr txBox="1">
            <a:spLocks noGrp="1"/>
          </p:cNvSpPr>
          <p:nvPr>
            <p:ph type="sldNum" idx="12"/>
          </p:nvPr>
        </p:nvSpPr>
        <p:spPr>
          <a:xfrm>
            <a:off x="7924800" y="6416675"/>
            <a:ext cx="762000" cy="365125"/>
          </a:xfrm>
          <a:prstGeom prst="rect">
            <a:avLst/>
          </a:prstGeom>
          <a:noFill/>
          <a:ln>
            <a:noFill/>
          </a:ln>
        </p:spPr>
        <p:txBody>
          <a:bodyPr lIns="0" tIns="45700" rIns="0" bIns="45700" anchor="b" anchorCtr="0">
            <a:noAutofit/>
          </a:bodyPr>
          <a:lstStyle/>
          <a:p>
            <a:pPr marL="0" marR="0" lvl="0" indent="0" algn="r" rtl="0">
              <a:spcBef>
                <a:spcPts val="0"/>
              </a:spcBef>
              <a:buSzPct val="25000"/>
              <a:buNone/>
            </a:pPr>
            <a:r>
              <a:rPr lang="en-US"/>
              <a:t> </a:t>
            </a:r>
          </a:p>
        </p:txBody>
      </p:sp>
    </p:spTree>
  </p:cSld>
  <p:clrMapOvr>
    <a:masterClrMapping/>
  </p:clrMapOvr>
  <p:transition spd="slow">
    <p:cut/>
  </p:transition>
</p:sld>
</file>

<file path=ppt/theme/theme1.xml><?xml version="1.0" encoding="utf-8"?>
<a:theme xmlns:a="http://schemas.openxmlformats.org/drawingml/2006/main" name="Apex">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globe">
  <a:themeElements>
    <a:clrScheme name="Blueglobe 8">
      <a:dk1>
        <a:srgbClr val="000000"/>
      </a:dk1>
      <a:lt1>
        <a:srgbClr val="DDDDDD"/>
      </a:lt1>
      <a:dk2>
        <a:srgbClr val="000000"/>
      </a:dk2>
      <a:lt2>
        <a:srgbClr val="808080"/>
      </a:lt2>
      <a:accent1>
        <a:srgbClr val="003366"/>
      </a:accent1>
      <a:accent2>
        <a:srgbClr val="71C79C"/>
      </a:accent2>
      <a:accent3>
        <a:srgbClr val="EBEBEB"/>
      </a:accent3>
      <a:accent4>
        <a:srgbClr val="000000"/>
      </a:accent4>
      <a:accent5>
        <a:srgbClr val="AAADB8"/>
      </a:accent5>
      <a:accent6>
        <a:srgbClr val="66B48D"/>
      </a:accent6>
      <a:hlink>
        <a:srgbClr val="A4B5E0"/>
      </a:hlink>
      <a:folHlink>
        <a:srgbClr val="6D78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640</Words>
  <Application>Microsoft Office PowerPoint</Application>
  <PresentationFormat>On-screen Show (4:3)</PresentationFormat>
  <Paragraphs>95</Paragraphs>
  <Slides>22</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Allerta</vt:lpstr>
      <vt:lpstr>Quattrocento</vt:lpstr>
      <vt:lpstr>Times New Roman</vt:lpstr>
      <vt:lpstr>Apex</vt:lpstr>
      <vt:lpstr>Blueglobe</vt:lpstr>
      <vt:lpstr>Do Now</vt:lpstr>
      <vt:lpstr>Climate</vt:lpstr>
      <vt:lpstr>Weather</vt:lpstr>
      <vt:lpstr>Climate- the average weather for an area over a long period of time.</vt:lpstr>
      <vt:lpstr>What Factors Determine Climate?</vt:lpstr>
      <vt:lpstr>PowerPoint Presentation</vt:lpstr>
      <vt:lpstr>Air Masses    </vt:lpstr>
      <vt:lpstr>PowerPoint Presentation</vt:lpstr>
      <vt:lpstr>What a Mass</vt:lpstr>
      <vt:lpstr>Air Masses are classified according to the surface over which they form.</vt:lpstr>
      <vt:lpstr>21.1  Factors That Affect Climate    </vt:lpstr>
      <vt:lpstr>21.1  Factors That Affect Climate    </vt:lpstr>
      <vt:lpstr>Earth’s Major Climate Zones</vt:lpstr>
      <vt:lpstr>21.2  World Climates    </vt:lpstr>
      <vt:lpstr>Tropical Zone AKA: Humid Tropical Climate Mean temperature above 18C and can exceed 200 cm of rain</vt:lpstr>
      <vt:lpstr>PowerPoint Presentation</vt:lpstr>
      <vt:lpstr>PowerPoint Presentation</vt:lpstr>
      <vt:lpstr>Temperate Zone AKA: Humid Mid-Latitude Climate</vt:lpstr>
      <vt:lpstr>Polar Zone</vt:lpstr>
      <vt:lpstr>PowerPoint Presentation</vt:lpstr>
      <vt:lpstr>Brochure</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dc:title>
  <dc:creator>Kendra Adam</dc:creator>
  <cp:lastModifiedBy>Kendra Adam</cp:lastModifiedBy>
  <cp:revision>6</cp:revision>
  <dcterms:modified xsi:type="dcterms:W3CDTF">2016-04-05T00:36:59Z</dcterms:modified>
</cp:coreProperties>
</file>